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5"/>
  </p:notesMasterIdLst>
  <p:sldIdLst>
    <p:sldId id="304" r:id="rId2"/>
    <p:sldId id="305" r:id="rId3"/>
    <p:sldId id="306" r:id="rId4"/>
    <p:sldId id="257" r:id="rId5"/>
    <p:sldId id="267" r:id="rId6"/>
    <p:sldId id="265" r:id="rId7"/>
    <p:sldId id="266" r:id="rId8"/>
    <p:sldId id="335" r:id="rId9"/>
    <p:sldId id="336" r:id="rId10"/>
    <p:sldId id="338" r:id="rId11"/>
    <p:sldId id="348" r:id="rId12"/>
    <p:sldId id="337" r:id="rId13"/>
    <p:sldId id="350" r:id="rId14"/>
    <p:sldId id="345" r:id="rId15"/>
    <p:sldId id="340" r:id="rId16"/>
    <p:sldId id="341" r:id="rId17"/>
    <p:sldId id="342" r:id="rId18"/>
    <p:sldId id="343" r:id="rId19"/>
    <p:sldId id="346" r:id="rId20"/>
    <p:sldId id="349" r:id="rId21"/>
    <p:sldId id="344" r:id="rId22"/>
    <p:sldId id="300" r:id="rId23"/>
    <p:sldId id="32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9A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ABDO" userId="8271ea9fbb305512" providerId="LiveId" clId="{51A4F253-5DDB-4E13-BCC9-2FD651DEB9FD}"/>
    <pc:docChg chg="undo custSel modSld">
      <pc:chgData name="OMAR ABDO" userId="8271ea9fbb305512" providerId="LiveId" clId="{51A4F253-5DDB-4E13-BCC9-2FD651DEB9FD}" dt="2024-02-10T13:49:36.173" v="133"/>
      <pc:docMkLst>
        <pc:docMk/>
      </pc:docMkLst>
      <pc:sldChg chg="addSp delSp modSp mod modAnim">
        <pc:chgData name="OMAR ABDO" userId="8271ea9fbb305512" providerId="LiveId" clId="{51A4F253-5DDB-4E13-BCC9-2FD651DEB9FD}" dt="2024-02-10T13:49:36.173" v="133"/>
        <pc:sldMkLst>
          <pc:docMk/>
          <pc:sldMk cId="1741903235" sldId="256"/>
        </pc:sldMkLst>
        <pc:spChg chg="del mod">
          <ac:chgData name="OMAR ABDO" userId="8271ea9fbb305512" providerId="LiveId" clId="{51A4F253-5DDB-4E13-BCC9-2FD651DEB9FD}" dt="2024-02-10T12:27:03.428" v="15" actId="478"/>
          <ac:spMkLst>
            <pc:docMk/>
            <pc:sldMk cId="1741903235" sldId="256"/>
            <ac:spMk id="2" creationId="{C458AFFB-EBC8-CCE6-7CD1-3DB5CA82669A}"/>
          </ac:spMkLst>
        </pc:spChg>
        <pc:spChg chg="mod">
          <ac:chgData name="OMAR ABDO" userId="8271ea9fbb305512" providerId="LiveId" clId="{51A4F253-5DDB-4E13-BCC9-2FD651DEB9FD}" dt="2024-02-10T13:15:47.943" v="122" actId="20577"/>
          <ac:spMkLst>
            <pc:docMk/>
            <pc:sldMk cId="1741903235" sldId="256"/>
            <ac:spMk id="3" creationId="{BFB7C8BD-0EBB-27B5-D544-6F51A0E27705}"/>
          </ac:spMkLst>
        </pc:spChg>
        <pc:spChg chg="add mod">
          <ac:chgData name="OMAR ABDO" userId="8271ea9fbb305512" providerId="LiveId" clId="{51A4F253-5DDB-4E13-BCC9-2FD651DEB9FD}" dt="2024-02-10T13:15:31.632" v="112" actId="1076"/>
          <ac:spMkLst>
            <pc:docMk/>
            <pc:sldMk cId="1741903235" sldId="256"/>
            <ac:spMk id="5" creationId="{757E964A-4AC1-37E2-6523-D48924FE99BF}"/>
          </ac:spMkLst>
        </pc:spChg>
        <pc:picChg chg="add mod">
          <ac:chgData name="OMAR ABDO" userId="8271ea9fbb305512" providerId="LiveId" clId="{51A4F253-5DDB-4E13-BCC9-2FD651DEB9FD}" dt="2024-02-10T12:26:37.990" v="14" actId="1076"/>
          <ac:picMkLst>
            <pc:docMk/>
            <pc:sldMk cId="1741903235" sldId="256"/>
            <ac:picMk id="1026" creationId="{AC8FA018-4103-B4BF-3B88-7D59104F3DEA}"/>
          </ac:picMkLst>
        </pc:picChg>
        <pc:picChg chg="add del mod">
          <ac:chgData name="OMAR ABDO" userId="8271ea9fbb305512" providerId="LiveId" clId="{51A4F253-5DDB-4E13-BCC9-2FD651DEB9FD}" dt="2024-02-10T13:09:06.975" v="50" actId="478"/>
          <ac:picMkLst>
            <pc:docMk/>
            <pc:sldMk cId="1741903235" sldId="256"/>
            <ac:picMk id="1028" creationId="{629F7A8D-D4F7-C381-8C9A-3EAA223A8D68}"/>
          </ac:picMkLst>
        </pc:picChg>
        <pc:picChg chg="add mod">
          <ac:chgData name="OMAR ABDO" userId="8271ea9fbb305512" providerId="LiveId" clId="{51A4F253-5DDB-4E13-BCC9-2FD651DEB9FD}" dt="2024-02-10T13:15:22.645" v="110" actId="1076"/>
          <ac:picMkLst>
            <pc:docMk/>
            <pc:sldMk cId="1741903235" sldId="256"/>
            <ac:picMk id="1030" creationId="{6AFCA264-DA6A-334C-1D6D-90F6EAEAF6B9}"/>
          </ac:picMkLst>
        </pc:picChg>
        <pc:cxnChg chg="add mod">
          <ac:chgData name="OMAR ABDO" userId="8271ea9fbb305512" providerId="LiveId" clId="{51A4F253-5DDB-4E13-BCC9-2FD651DEB9FD}" dt="2024-02-10T13:15:59.163" v="124" actId="1076"/>
          <ac:cxnSpMkLst>
            <pc:docMk/>
            <pc:sldMk cId="1741903235" sldId="256"/>
            <ac:cxnSpMk id="7" creationId="{B7EFB7C6-82EF-72F7-0E35-8A89B6E1967E}"/>
          </ac:cxnSpMkLst>
        </pc:cxnChg>
      </pc:sldChg>
      <pc:sldChg chg="modSp">
        <pc:chgData name="OMAR ABDO" userId="8271ea9fbb305512" providerId="LiveId" clId="{51A4F253-5DDB-4E13-BCC9-2FD651DEB9FD}" dt="2024-02-10T13:13:48.005" v="57"/>
        <pc:sldMkLst>
          <pc:docMk/>
          <pc:sldMk cId="3295366925" sldId="257"/>
        </pc:sldMkLst>
        <pc:spChg chg="mod">
          <ac:chgData name="OMAR ABDO" userId="8271ea9fbb305512" providerId="LiveId" clId="{51A4F253-5DDB-4E13-BCC9-2FD651DEB9FD}" dt="2024-02-10T13:13:48.005" v="57"/>
          <ac:spMkLst>
            <pc:docMk/>
            <pc:sldMk cId="3295366925" sldId="257"/>
            <ac:spMk id="2" creationId="{9824A70D-E696-3062-533F-6A21E7E68F48}"/>
          </ac:spMkLst>
        </pc:spChg>
        <pc:spChg chg="mod">
          <ac:chgData name="OMAR ABDO" userId="8271ea9fbb305512" providerId="LiveId" clId="{51A4F253-5DDB-4E13-BCC9-2FD651DEB9FD}" dt="2024-02-10T13:13:48.005" v="57"/>
          <ac:spMkLst>
            <pc:docMk/>
            <pc:sldMk cId="3295366925" sldId="257"/>
            <ac:spMk id="3" creationId="{9DF05FED-C6E1-B50B-F141-249CD10F5313}"/>
          </ac:spMkLst>
        </pc:spChg>
      </pc:sldChg>
    </pc:docChg>
  </pc:docChgLst>
  <pc:docChgLst>
    <pc:chgData name="OMAR ABDO" userId="8271ea9fbb305512" providerId="LiveId" clId="{6C56A490-2101-44FE-98DE-4255E5847068}"/>
    <pc:docChg chg="undo redo custSel addSld delSld modSld sldOrd">
      <pc:chgData name="OMAR ABDO" userId="8271ea9fbb305512" providerId="LiveId" clId="{6C56A490-2101-44FE-98DE-4255E5847068}" dt="2024-07-25T13:01:51.450" v="2479" actId="478"/>
      <pc:docMkLst>
        <pc:docMk/>
      </pc:docMkLst>
      <pc:sldChg chg="addSp delSp modSp del mod modTransition setBg modAnim">
        <pc:chgData name="OMAR ABDO" userId="8271ea9fbb305512" providerId="LiveId" clId="{6C56A490-2101-44FE-98DE-4255E5847068}" dt="2024-07-21T13:00:35.621" v="1656" actId="47"/>
        <pc:sldMkLst>
          <pc:docMk/>
          <pc:sldMk cId="1741903235" sldId="256"/>
        </pc:sldMkLst>
        <pc:spChg chg="mod">
          <ac:chgData name="OMAR ABDO" userId="8271ea9fbb305512" providerId="LiveId" clId="{6C56A490-2101-44FE-98DE-4255E5847068}" dt="2024-07-20T14:49:35.275" v="1331" actId="1076"/>
          <ac:spMkLst>
            <pc:docMk/>
            <pc:sldMk cId="1741903235" sldId="256"/>
            <ac:spMk id="3" creationId="{BFB7C8BD-0EBB-27B5-D544-6F51A0E27705}"/>
          </ac:spMkLst>
        </pc:spChg>
        <pc:spChg chg="mod">
          <ac:chgData name="OMAR ABDO" userId="8271ea9fbb305512" providerId="LiveId" clId="{6C56A490-2101-44FE-98DE-4255E5847068}" dt="2024-07-21T12:58:41.332" v="1541" actId="255"/>
          <ac:spMkLst>
            <pc:docMk/>
            <pc:sldMk cId="1741903235" sldId="256"/>
            <ac:spMk id="5" creationId="{757E964A-4AC1-37E2-6523-D48924FE99BF}"/>
          </ac:spMkLst>
        </pc:spChg>
        <pc:picChg chg="add del mod">
          <ac:chgData name="OMAR ABDO" userId="8271ea9fbb305512" providerId="LiveId" clId="{6C56A490-2101-44FE-98DE-4255E5847068}" dt="2024-07-16T11:34:17.968" v="706" actId="478"/>
          <ac:picMkLst>
            <pc:docMk/>
            <pc:sldMk cId="1741903235" sldId="256"/>
            <ac:picMk id="2" creationId="{2E86B964-EEB1-838F-9B4F-A91F2273F60E}"/>
          </ac:picMkLst>
        </pc:picChg>
        <pc:picChg chg="add del mod">
          <ac:chgData name="OMAR ABDO" userId="8271ea9fbb305512" providerId="LiveId" clId="{6C56A490-2101-44FE-98DE-4255E5847068}" dt="2024-07-16T11:34:20.152" v="707" actId="478"/>
          <ac:picMkLst>
            <pc:docMk/>
            <pc:sldMk cId="1741903235" sldId="256"/>
            <ac:picMk id="4" creationId="{7747019D-BC60-1CE7-9B5B-C954B3F8258E}"/>
          </ac:picMkLst>
        </pc:picChg>
        <pc:picChg chg="del mod">
          <ac:chgData name="OMAR ABDO" userId="8271ea9fbb305512" providerId="LiveId" clId="{6C56A490-2101-44FE-98DE-4255E5847068}" dt="2024-07-20T14:49:26.568" v="1330" actId="478"/>
          <ac:picMkLst>
            <pc:docMk/>
            <pc:sldMk cId="1741903235" sldId="256"/>
            <ac:picMk id="1030" creationId="{6AFCA264-DA6A-334C-1D6D-90F6EAEAF6B9}"/>
          </ac:picMkLst>
        </pc:picChg>
        <pc:cxnChg chg="mod">
          <ac:chgData name="OMAR ABDO" userId="8271ea9fbb305512" providerId="LiveId" clId="{6C56A490-2101-44FE-98DE-4255E5847068}" dt="2024-07-20T14:49:35.275" v="1331" actId="1076"/>
          <ac:cxnSpMkLst>
            <pc:docMk/>
            <pc:sldMk cId="1741903235" sldId="256"/>
            <ac:cxnSpMk id="7" creationId="{B7EFB7C6-82EF-72F7-0E35-8A89B6E1967E}"/>
          </ac:cxnSpMkLst>
        </pc:cxnChg>
      </pc:sldChg>
      <pc:sldChg chg="addSp delSp modSp add mod delAnim modAnim">
        <pc:chgData name="OMAR ABDO" userId="8271ea9fbb305512" providerId="LiveId" clId="{6C56A490-2101-44FE-98DE-4255E5847068}" dt="2024-07-21T13:23:56.449" v="1772" actId="1076"/>
        <pc:sldMkLst>
          <pc:docMk/>
          <pc:sldMk cId="219316374" sldId="257"/>
        </pc:sldMkLst>
        <pc:spChg chg="add del">
          <ac:chgData name="OMAR ABDO" userId="8271ea9fbb305512" providerId="LiveId" clId="{6C56A490-2101-44FE-98DE-4255E5847068}" dt="2024-07-21T13:23:48.478" v="1770" actId="478"/>
          <ac:spMkLst>
            <pc:docMk/>
            <pc:sldMk cId="219316374" sldId="257"/>
            <ac:spMk id="3" creationId="{286C878F-9BE0-8AE7-6547-36A22B326F8A}"/>
          </ac:spMkLst>
        </pc:spChg>
        <pc:spChg chg="mod">
          <ac:chgData name="OMAR ABDO" userId="8271ea9fbb305512" providerId="LiveId" clId="{6C56A490-2101-44FE-98DE-4255E5847068}" dt="2024-07-21T13:23:56.449" v="1772" actId="1076"/>
          <ac:spMkLst>
            <pc:docMk/>
            <pc:sldMk cId="219316374" sldId="257"/>
            <ac:spMk id="4" creationId="{921D6002-E55F-8000-A5E1-C26D8AD43C68}"/>
          </ac:spMkLst>
        </pc:spChg>
        <pc:spChg chg="add mod">
          <ac:chgData name="OMAR ABDO" userId="8271ea9fbb305512" providerId="LiveId" clId="{6C56A490-2101-44FE-98DE-4255E5847068}" dt="2024-07-21T13:13:58.211" v="1684" actId="1076"/>
          <ac:spMkLst>
            <pc:docMk/>
            <pc:sldMk cId="219316374" sldId="257"/>
            <ac:spMk id="5" creationId="{69EF4C04-36C5-1092-6787-AB7D3DBB1BD5}"/>
          </ac:spMkLst>
        </pc:spChg>
        <pc:spChg chg="del">
          <ac:chgData name="OMAR ABDO" userId="8271ea9fbb305512" providerId="LiveId" clId="{6C56A490-2101-44FE-98DE-4255E5847068}" dt="2024-07-21T13:23:51.324" v="1771" actId="478"/>
          <ac:spMkLst>
            <pc:docMk/>
            <pc:sldMk cId="219316374" sldId="257"/>
            <ac:spMk id="6" creationId="{AA4F1314-87F7-EE9D-E1C9-604D3A7BD167}"/>
          </ac:spMkLst>
        </pc:spChg>
        <pc:spChg chg="add mod">
          <ac:chgData name="OMAR ABDO" userId="8271ea9fbb305512" providerId="LiveId" clId="{6C56A490-2101-44FE-98DE-4255E5847068}" dt="2024-07-21T13:13:58.211" v="1684" actId="1076"/>
          <ac:spMkLst>
            <pc:docMk/>
            <pc:sldMk cId="219316374" sldId="257"/>
            <ac:spMk id="7" creationId="{43D8E956-50DC-B74F-C68E-4CBBD063B7DF}"/>
          </ac:spMkLst>
        </pc:spChg>
        <pc:spChg chg="add mod">
          <ac:chgData name="OMAR ABDO" userId="8271ea9fbb305512" providerId="LiveId" clId="{6C56A490-2101-44FE-98DE-4255E5847068}" dt="2024-07-21T13:13:58.211" v="1684" actId="1076"/>
          <ac:spMkLst>
            <pc:docMk/>
            <pc:sldMk cId="219316374" sldId="257"/>
            <ac:spMk id="8" creationId="{D14617CD-7CC2-8F7C-281B-CD14DEE78421}"/>
          </ac:spMkLst>
        </pc:spChg>
        <pc:spChg chg="add mod">
          <ac:chgData name="OMAR ABDO" userId="8271ea9fbb305512" providerId="LiveId" clId="{6C56A490-2101-44FE-98DE-4255E5847068}" dt="2024-07-21T13:13:58.211" v="1684" actId="1076"/>
          <ac:spMkLst>
            <pc:docMk/>
            <pc:sldMk cId="219316374" sldId="257"/>
            <ac:spMk id="9" creationId="{B2340166-A223-84FC-75EC-5EA79902093C}"/>
          </ac:spMkLst>
        </pc:spChg>
        <pc:spChg chg="mod">
          <ac:chgData name="OMAR ABDO" userId="8271ea9fbb305512" providerId="LiveId" clId="{6C56A490-2101-44FE-98DE-4255E5847068}" dt="2024-07-21T13:13:58.211" v="1684" actId="1076"/>
          <ac:spMkLst>
            <pc:docMk/>
            <pc:sldMk cId="219316374" sldId="257"/>
            <ac:spMk id="30" creationId="{CB120263-F578-3D17-5DB0-2936083C0782}"/>
          </ac:spMkLst>
        </pc:spChg>
        <pc:spChg chg="mod">
          <ac:chgData name="OMAR ABDO" userId="8271ea9fbb305512" providerId="LiveId" clId="{6C56A490-2101-44FE-98DE-4255E5847068}" dt="2024-07-21T13:02:53.509" v="1663" actId="6549"/>
          <ac:spMkLst>
            <pc:docMk/>
            <pc:sldMk cId="219316374" sldId="257"/>
            <ac:spMk id="41" creationId="{0B3881E4-EF68-6538-1119-33914878024C}"/>
          </ac:spMkLst>
        </pc:spChg>
        <pc:spChg chg="del">
          <ac:chgData name="OMAR ABDO" userId="8271ea9fbb305512" providerId="LiveId" clId="{6C56A490-2101-44FE-98DE-4255E5847068}" dt="2024-07-21T13:02:18.759" v="1658" actId="478"/>
          <ac:spMkLst>
            <pc:docMk/>
            <pc:sldMk cId="219316374" sldId="257"/>
            <ac:spMk id="43" creationId="{67B1FC8F-F77E-4A24-1AEA-95B6EA108D5B}"/>
          </ac:spMkLst>
        </pc:spChg>
        <pc:spChg chg="del">
          <ac:chgData name="OMAR ABDO" userId="8271ea9fbb305512" providerId="LiveId" clId="{6C56A490-2101-44FE-98DE-4255E5847068}" dt="2024-07-21T13:02:18.759" v="1658" actId="478"/>
          <ac:spMkLst>
            <pc:docMk/>
            <pc:sldMk cId="219316374" sldId="257"/>
            <ac:spMk id="44" creationId="{F26D65A4-014F-C45D-2636-1966243D35B2}"/>
          </ac:spMkLst>
        </pc:spChg>
        <pc:spChg chg="del">
          <ac:chgData name="OMAR ABDO" userId="8271ea9fbb305512" providerId="LiveId" clId="{6C56A490-2101-44FE-98DE-4255E5847068}" dt="2024-07-21T13:02:18.759" v="1658" actId="478"/>
          <ac:spMkLst>
            <pc:docMk/>
            <pc:sldMk cId="219316374" sldId="257"/>
            <ac:spMk id="45" creationId="{F86051E0-4B79-E7A3-FA62-DB6DCC0B9CE4}"/>
          </ac:spMkLst>
        </pc:spChg>
        <pc:spChg chg="del">
          <ac:chgData name="OMAR ABDO" userId="8271ea9fbb305512" providerId="LiveId" clId="{6C56A490-2101-44FE-98DE-4255E5847068}" dt="2024-07-21T13:02:18.759" v="1658" actId="478"/>
          <ac:spMkLst>
            <pc:docMk/>
            <pc:sldMk cId="219316374" sldId="257"/>
            <ac:spMk id="46" creationId="{7DFAA45A-2690-EEC0-5747-F087293515D5}"/>
          </ac:spMkLst>
        </pc:spChg>
        <pc:spChg chg="del">
          <ac:chgData name="OMAR ABDO" userId="8271ea9fbb305512" providerId="LiveId" clId="{6C56A490-2101-44FE-98DE-4255E5847068}" dt="2024-07-21T13:02:57.631" v="1664" actId="478"/>
          <ac:spMkLst>
            <pc:docMk/>
            <pc:sldMk cId="219316374" sldId="257"/>
            <ac:spMk id="47" creationId="{8254BB02-08A0-FA80-1788-132B1206D909}"/>
          </ac:spMkLst>
        </pc:spChg>
        <pc:grpChg chg="mod">
          <ac:chgData name="OMAR ABDO" userId="8271ea9fbb305512" providerId="LiveId" clId="{6C56A490-2101-44FE-98DE-4255E5847068}" dt="2024-07-21T13:13:58.211" v="1684" actId="1076"/>
          <ac:grpSpMkLst>
            <pc:docMk/>
            <pc:sldMk cId="219316374" sldId="257"/>
            <ac:grpSpMk id="31" creationId="{B3F6C9EA-62C0-DEF6-C5C3-BE2A87A855CE}"/>
          </ac:grpSpMkLst>
        </pc:grpChg>
        <pc:grpChg chg="mod">
          <ac:chgData name="OMAR ABDO" userId="8271ea9fbb305512" providerId="LiveId" clId="{6C56A490-2101-44FE-98DE-4255E5847068}" dt="2024-07-21T13:13:58.211" v="1684" actId="1076"/>
          <ac:grpSpMkLst>
            <pc:docMk/>
            <pc:sldMk cId="219316374" sldId="257"/>
            <ac:grpSpMk id="34" creationId="{0EF9BA72-52A7-7FA0-980E-DDF52C9411C3}"/>
          </ac:grpSpMkLst>
        </pc:grpChg>
        <pc:grpChg chg="mod">
          <ac:chgData name="OMAR ABDO" userId="8271ea9fbb305512" providerId="LiveId" clId="{6C56A490-2101-44FE-98DE-4255E5847068}" dt="2024-07-21T13:13:58.211" v="1684" actId="1076"/>
          <ac:grpSpMkLst>
            <pc:docMk/>
            <pc:sldMk cId="219316374" sldId="257"/>
            <ac:grpSpMk id="37" creationId="{E68F29AD-0FD9-76C0-025F-6B2D68CB4286}"/>
          </ac:grpSpMkLst>
        </pc:grpChg>
        <pc:grpChg chg="del">
          <ac:chgData name="OMAR ABDO" userId="8271ea9fbb305512" providerId="LiveId" clId="{6C56A490-2101-44FE-98DE-4255E5847068}" dt="2024-07-21T13:02:57.631" v="1664" actId="478"/>
          <ac:grpSpMkLst>
            <pc:docMk/>
            <pc:sldMk cId="219316374" sldId="257"/>
            <ac:grpSpMk id="40" creationId="{87FD2407-677E-7532-1983-5F8AA726DF93}"/>
          </ac:grpSpMkLst>
        </pc:grpChg>
        <pc:picChg chg="add del">
          <ac:chgData name="OMAR ABDO" userId="8271ea9fbb305512" providerId="LiveId" clId="{6C56A490-2101-44FE-98DE-4255E5847068}" dt="2024-07-21T13:23:40.742" v="1767" actId="478"/>
          <ac:picMkLst>
            <pc:docMk/>
            <pc:sldMk cId="219316374" sldId="257"/>
            <ac:picMk id="2" creationId="{C02DEA35-7B91-1FE8-5611-3F1251503757}"/>
          </ac:picMkLst>
        </pc:picChg>
        <pc:cxnChg chg="mod">
          <ac:chgData name="OMAR ABDO" userId="8271ea9fbb305512" providerId="LiveId" clId="{6C56A490-2101-44FE-98DE-4255E5847068}" dt="2024-07-21T13:13:58.211" v="1684" actId="1076"/>
          <ac:cxnSpMkLst>
            <pc:docMk/>
            <pc:sldMk cId="219316374" sldId="257"/>
            <ac:cxnSpMk id="33" creationId="{EA98D460-EC69-2871-01F4-3843DF20939F}"/>
          </ac:cxnSpMkLst>
        </pc:cxnChg>
        <pc:cxnChg chg="mod">
          <ac:chgData name="OMAR ABDO" userId="8271ea9fbb305512" providerId="LiveId" clId="{6C56A490-2101-44FE-98DE-4255E5847068}" dt="2024-07-21T13:13:58.211" v="1684" actId="1076"/>
          <ac:cxnSpMkLst>
            <pc:docMk/>
            <pc:sldMk cId="219316374" sldId="257"/>
            <ac:cxnSpMk id="36" creationId="{C7CE1B21-FF5E-41A9-87A9-3099C2FCAC60}"/>
          </ac:cxnSpMkLst>
        </pc:cxnChg>
        <pc:cxnChg chg="mod">
          <ac:chgData name="OMAR ABDO" userId="8271ea9fbb305512" providerId="LiveId" clId="{6C56A490-2101-44FE-98DE-4255E5847068}" dt="2024-07-21T13:13:58.211" v="1684" actId="1076"/>
          <ac:cxnSpMkLst>
            <pc:docMk/>
            <pc:sldMk cId="219316374" sldId="257"/>
            <ac:cxnSpMk id="39" creationId="{EC059BB4-8352-D50D-048E-732AC1B0ADAC}"/>
          </ac:cxnSpMkLst>
        </pc:cxnChg>
        <pc:cxnChg chg="mod">
          <ac:chgData name="OMAR ABDO" userId="8271ea9fbb305512" providerId="LiveId" clId="{6C56A490-2101-44FE-98DE-4255E5847068}" dt="2024-07-21T13:02:57.631" v="1664" actId="478"/>
          <ac:cxnSpMkLst>
            <pc:docMk/>
            <pc:sldMk cId="219316374" sldId="257"/>
            <ac:cxnSpMk id="42" creationId="{2F9C4577-B5EE-4F91-4BD6-04F74EDE098A}"/>
          </ac:cxnSpMkLst>
        </pc:cxnChg>
      </pc:sldChg>
      <pc:sldChg chg="add del">
        <pc:chgData name="OMAR ABDO" userId="8271ea9fbb305512" providerId="LiveId" clId="{6C56A490-2101-44FE-98DE-4255E5847068}" dt="2024-07-16T10:14:19.734" v="80" actId="47"/>
        <pc:sldMkLst>
          <pc:docMk/>
          <pc:sldMk cId="1014469620" sldId="257"/>
        </pc:sldMkLst>
      </pc:sldChg>
      <pc:sldChg chg="addSp delSp modSp del mod ord modAnim">
        <pc:chgData name="OMAR ABDO" userId="8271ea9fbb305512" providerId="LiveId" clId="{6C56A490-2101-44FE-98DE-4255E5847068}" dt="2024-07-15T16:10:10.348" v="75" actId="47"/>
        <pc:sldMkLst>
          <pc:docMk/>
          <pc:sldMk cId="3295366925" sldId="257"/>
        </pc:sldMkLst>
        <pc:spChg chg="del">
          <ac:chgData name="OMAR ABDO" userId="8271ea9fbb305512" providerId="LiveId" clId="{6C56A490-2101-44FE-98DE-4255E5847068}" dt="2024-07-15T14:40:30.914" v="6" actId="478"/>
          <ac:spMkLst>
            <pc:docMk/>
            <pc:sldMk cId="3295366925" sldId="257"/>
            <ac:spMk id="2" creationId="{9824A70D-E696-3062-533F-6A21E7E68F48}"/>
          </ac:spMkLst>
        </pc:spChg>
        <pc:spChg chg="del">
          <ac:chgData name="OMAR ABDO" userId="8271ea9fbb305512" providerId="LiveId" clId="{6C56A490-2101-44FE-98DE-4255E5847068}" dt="2024-07-15T14:40:30.914" v="6" actId="478"/>
          <ac:spMkLst>
            <pc:docMk/>
            <pc:sldMk cId="3295366925" sldId="257"/>
            <ac:spMk id="3" creationId="{9DF05FED-C6E1-B50B-F141-249CD10F5313}"/>
          </ac:spMkLst>
        </pc:spChg>
        <pc:spChg chg="add mod">
          <ac:chgData name="OMAR ABDO" userId="8271ea9fbb305512" providerId="LiveId" clId="{6C56A490-2101-44FE-98DE-4255E5847068}" dt="2024-07-15T14:40:27.671" v="4"/>
          <ac:spMkLst>
            <pc:docMk/>
            <pc:sldMk cId="3295366925" sldId="257"/>
            <ac:spMk id="5" creationId="{29801C3C-D458-E5D8-8FCF-12D411753C3C}"/>
          </ac:spMkLst>
        </pc:spChg>
        <pc:spChg chg="add mod">
          <ac:chgData name="OMAR ABDO" userId="8271ea9fbb305512" providerId="LiveId" clId="{6C56A490-2101-44FE-98DE-4255E5847068}" dt="2024-07-15T14:40:27.671" v="4"/>
          <ac:spMkLst>
            <pc:docMk/>
            <pc:sldMk cId="3295366925" sldId="257"/>
            <ac:spMk id="6" creationId="{FE625FCA-8DF3-CEA3-15B2-255BF9B7C733}"/>
          </ac:spMkLst>
        </pc:spChg>
        <pc:spChg chg="add mod">
          <ac:chgData name="OMAR ABDO" userId="8271ea9fbb305512" providerId="LiveId" clId="{6C56A490-2101-44FE-98DE-4255E5847068}" dt="2024-07-15T14:40:27.671" v="4"/>
          <ac:spMkLst>
            <pc:docMk/>
            <pc:sldMk cId="3295366925" sldId="257"/>
            <ac:spMk id="7" creationId="{676430CC-2A3C-BF5D-91BC-7A53458061BF}"/>
          </ac:spMkLst>
        </pc:spChg>
        <pc:spChg chg="add mod">
          <ac:chgData name="OMAR ABDO" userId="8271ea9fbb305512" providerId="LiveId" clId="{6C56A490-2101-44FE-98DE-4255E5847068}" dt="2024-07-15T14:40:27.671" v="4"/>
          <ac:spMkLst>
            <pc:docMk/>
            <pc:sldMk cId="3295366925" sldId="257"/>
            <ac:spMk id="8" creationId="{0E7E9FCE-4601-A20B-D736-AC31400D55F5}"/>
          </ac:spMkLst>
        </pc:spChg>
        <pc:spChg chg="add mod">
          <ac:chgData name="OMAR ABDO" userId="8271ea9fbb305512" providerId="LiveId" clId="{6C56A490-2101-44FE-98DE-4255E5847068}" dt="2024-07-15T14:40:27.671" v="4"/>
          <ac:spMkLst>
            <pc:docMk/>
            <pc:sldMk cId="3295366925" sldId="257"/>
            <ac:spMk id="9" creationId="{1704D86C-67E4-BB3B-A3A2-FAA9F7D54FAE}"/>
          </ac:spMkLst>
        </pc:spChg>
        <pc:spChg chg="add mod">
          <ac:chgData name="OMAR ABDO" userId="8271ea9fbb305512" providerId="LiveId" clId="{6C56A490-2101-44FE-98DE-4255E5847068}" dt="2024-07-15T14:40:27.671" v="4"/>
          <ac:spMkLst>
            <pc:docMk/>
            <pc:sldMk cId="3295366925" sldId="257"/>
            <ac:spMk id="10" creationId="{59A255B8-87FB-EA8A-5FAD-26D493F0E887}"/>
          </ac:spMkLst>
        </pc:spChg>
        <pc:spChg chg="add mod">
          <ac:chgData name="OMAR ABDO" userId="8271ea9fbb305512" providerId="LiveId" clId="{6C56A490-2101-44FE-98DE-4255E5847068}" dt="2024-07-15T14:40:27.671" v="4"/>
          <ac:spMkLst>
            <pc:docMk/>
            <pc:sldMk cId="3295366925" sldId="257"/>
            <ac:spMk id="11" creationId="{6E43BBA5-A775-E76F-0E13-62F2A30E18BB}"/>
          </ac:spMkLst>
        </pc:spChg>
        <pc:spChg chg="add mod">
          <ac:chgData name="OMAR ABDO" userId="8271ea9fbb305512" providerId="LiveId" clId="{6C56A490-2101-44FE-98DE-4255E5847068}" dt="2024-07-15T14:40:27.671" v="4"/>
          <ac:spMkLst>
            <pc:docMk/>
            <pc:sldMk cId="3295366925" sldId="257"/>
            <ac:spMk id="12" creationId="{F3704B25-A3DC-6D43-8EC0-99B832E256BD}"/>
          </ac:spMkLst>
        </pc:spChg>
        <pc:spChg chg="add mod">
          <ac:chgData name="OMAR ABDO" userId="8271ea9fbb305512" providerId="LiveId" clId="{6C56A490-2101-44FE-98DE-4255E5847068}" dt="2024-07-15T14:40:27.671" v="4"/>
          <ac:spMkLst>
            <pc:docMk/>
            <pc:sldMk cId="3295366925" sldId="257"/>
            <ac:spMk id="13" creationId="{84D7E435-F2CC-F239-89E2-2A6EE11F64AF}"/>
          </ac:spMkLst>
        </pc:spChg>
        <pc:spChg chg="add mod">
          <ac:chgData name="OMAR ABDO" userId="8271ea9fbb305512" providerId="LiveId" clId="{6C56A490-2101-44FE-98DE-4255E5847068}" dt="2024-07-15T14:40:27.671" v="4"/>
          <ac:spMkLst>
            <pc:docMk/>
            <pc:sldMk cId="3295366925" sldId="257"/>
            <ac:spMk id="14" creationId="{B2CF337C-973D-DA99-D81F-31F28A5E23C3}"/>
          </ac:spMkLst>
        </pc:spChg>
        <pc:spChg chg="add mod">
          <ac:chgData name="OMAR ABDO" userId="8271ea9fbb305512" providerId="LiveId" clId="{6C56A490-2101-44FE-98DE-4255E5847068}" dt="2024-07-15T14:40:27.671" v="4"/>
          <ac:spMkLst>
            <pc:docMk/>
            <pc:sldMk cId="3295366925" sldId="257"/>
            <ac:spMk id="15" creationId="{C34724D4-E236-3799-AE63-4EECC0D35F21}"/>
          </ac:spMkLst>
        </pc:spChg>
        <pc:spChg chg="add mod">
          <ac:chgData name="OMAR ABDO" userId="8271ea9fbb305512" providerId="LiveId" clId="{6C56A490-2101-44FE-98DE-4255E5847068}" dt="2024-07-15T14:40:27.671" v="4"/>
          <ac:spMkLst>
            <pc:docMk/>
            <pc:sldMk cId="3295366925" sldId="257"/>
            <ac:spMk id="16" creationId="{AC14F494-CEB0-CBCD-5ABE-5862E2F0D49F}"/>
          </ac:spMkLst>
        </pc:spChg>
        <pc:spChg chg="add mod">
          <ac:chgData name="OMAR ABDO" userId="8271ea9fbb305512" providerId="LiveId" clId="{6C56A490-2101-44FE-98DE-4255E5847068}" dt="2024-07-15T14:41:51.365" v="33" actId="207"/>
          <ac:spMkLst>
            <pc:docMk/>
            <pc:sldMk cId="3295366925" sldId="257"/>
            <ac:spMk id="19" creationId="{187C6994-3845-99B2-5690-0361687635D8}"/>
          </ac:spMkLst>
        </pc:spChg>
        <pc:spChg chg="add mod">
          <ac:chgData name="OMAR ABDO" userId="8271ea9fbb305512" providerId="LiveId" clId="{6C56A490-2101-44FE-98DE-4255E5847068}" dt="2024-07-15T14:40:31.894" v="7"/>
          <ac:spMkLst>
            <pc:docMk/>
            <pc:sldMk cId="3295366925" sldId="257"/>
            <ac:spMk id="20" creationId="{DB06EA46-C40E-E0F3-24B3-FF6FA99EFE48}"/>
          </ac:spMkLst>
        </pc:spChg>
        <pc:spChg chg="add mod">
          <ac:chgData name="OMAR ABDO" userId="8271ea9fbb305512" providerId="LiveId" clId="{6C56A490-2101-44FE-98DE-4255E5847068}" dt="2024-07-15T14:40:31.894" v="7"/>
          <ac:spMkLst>
            <pc:docMk/>
            <pc:sldMk cId="3295366925" sldId="257"/>
            <ac:spMk id="21" creationId="{6036C25E-C8DF-5ADB-FD76-36F38C446598}"/>
          </ac:spMkLst>
        </pc:spChg>
        <pc:spChg chg="add mod">
          <ac:chgData name="OMAR ABDO" userId="8271ea9fbb305512" providerId="LiveId" clId="{6C56A490-2101-44FE-98DE-4255E5847068}" dt="2024-07-15T14:40:31.894" v="7"/>
          <ac:spMkLst>
            <pc:docMk/>
            <pc:sldMk cId="3295366925" sldId="257"/>
            <ac:spMk id="22" creationId="{2C5A3596-4C85-8AD9-A726-C6B0C57FFEE7}"/>
          </ac:spMkLst>
        </pc:spChg>
        <pc:spChg chg="add mod">
          <ac:chgData name="OMAR ABDO" userId="8271ea9fbb305512" providerId="LiveId" clId="{6C56A490-2101-44FE-98DE-4255E5847068}" dt="2024-07-15T14:40:31.894" v="7"/>
          <ac:spMkLst>
            <pc:docMk/>
            <pc:sldMk cId="3295366925" sldId="257"/>
            <ac:spMk id="23" creationId="{D08CEBA1-C653-D108-259F-DC7DEC8A097D}"/>
          </ac:spMkLst>
        </pc:spChg>
        <pc:spChg chg="add mod">
          <ac:chgData name="OMAR ABDO" userId="8271ea9fbb305512" providerId="LiveId" clId="{6C56A490-2101-44FE-98DE-4255E5847068}" dt="2024-07-15T14:40:31.894" v="7"/>
          <ac:spMkLst>
            <pc:docMk/>
            <pc:sldMk cId="3295366925" sldId="257"/>
            <ac:spMk id="24" creationId="{D78354E6-D7E7-0F14-4B31-48586509C630}"/>
          </ac:spMkLst>
        </pc:spChg>
        <pc:spChg chg="add mod">
          <ac:chgData name="OMAR ABDO" userId="8271ea9fbb305512" providerId="LiveId" clId="{6C56A490-2101-44FE-98DE-4255E5847068}" dt="2024-07-15T14:40:31.894" v="7"/>
          <ac:spMkLst>
            <pc:docMk/>
            <pc:sldMk cId="3295366925" sldId="257"/>
            <ac:spMk id="25" creationId="{B44D1286-2ABF-F430-4A30-D4161862BD18}"/>
          </ac:spMkLst>
        </pc:spChg>
        <pc:spChg chg="add mod">
          <ac:chgData name="OMAR ABDO" userId="8271ea9fbb305512" providerId="LiveId" clId="{6C56A490-2101-44FE-98DE-4255E5847068}" dt="2024-07-15T14:40:31.894" v="7"/>
          <ac:spMkLst>
            <pc:docMk/>
            <pc:sldMk cId="3295366925" sldId="257"/>
            <ac:spMk id="26" creationId="{AEC3EDFC-C2BB-7EB7-0A40-1D1995C7FDDD}"/>
          </ac:spMkLst>
        </pc:spChg>
        <pc:spChg chg="add mod">
          <ac:chgData name="OMAR ABDO" userId="8271ea9fbb305512" providerId="LiveId" clId="{6C56A490-2101-44FE-98DE-4255E5847068}" dt="2024-07-15T14:40:31.894" v="7"/>
          <ac:spMkLst>
            <pc:docMk/>
            <pc:sldMk cId="3295366925" sldId="257"/>
            <ac:spMk id="27" creationId="{C3C34641-485D-9C68-305F-BD86DDD31AF8}"/>
          </ac:spMkLst>
        </pc:spChg>
        <pc:spChg chg="add mod">
          <ac:chgData name="OMAR ABDO" userId="8271ea9fbb305512" providerId="LiveId" clId="{6C56A490-2101-44FE-98DE-4255E5847068}" dt="2024-07-15T14:40:31.894" v="7"/>
          <ac:spMkLst>
            <pc:docMk/>
            <pc:sldMk cId="3295366925" sldId="257"/>
            <ac:spMk id="28" creationId="{56A52D34-039F-8375-FBB1-ABE2B1CF0DCB}"/>
          </ac:spMkLst>
        </pc:spChg>
        <pc:spChg chg="add mod">
          <ac:chgData name="OMAR ABDO" userId="8271ea9fbb305512" providerId="LiveId" clId="{6C56A490-2101-44FE-98DE-4255E5847068}" dt="2024-07-15T14:40:31.894" v="7"/>
          <ac:spMkLst>
            <pc:docMk/>
            <pc:sldMk cId="3295366925" sldId="257"/>
            <ac:spMk id="29" creationId="{7E42DBFC-A418-F778-999C-A213F11D1C44}"/>
          </ac:spMkLst>
        </pc:spChg>
        <pc:spChg chg="add mod">
          <ac:chgData name="OMAR ABDO" userId="8271ea9fbb305512" providerId="LiveId" clId="{6C56A490-2101-44FE-98DE-4255E5847068}" dt="2024-07-15T14:40:31.894" v="7"/>
          <ac:spMkLst>
            <pc:docMk/>
            <pc:sldMk cId="3295366925" sldId="257"/>
            <ac:spMk id="30" creationId="{905415FC-92FA-723E-F202-EA9A6DBFED47}"/>
          </ac:spMkLst>
        </pc:spChg>
        <pc:picChg chg="add mod">
          <ac:chgData name="OMAR ABDO" userId="8271ea9fbb305512" providerId="LiveId" clId="{6C56A490-2101-44FE-98DE-4255E5847068}" dt="2024-07-15T14:40:27.671" v="4"/>
          <ac:picMkLst>
            <pc:docMk/>
            <pc:sldMk cId="3295366925" sldId="257"/>
            <ac:picMk id="4" creationId="{674B9CF9-B905-D9E1-65E3-CDDE5089E18E}"/>
          </ac:picMkLst>
        </pc:picChg>
        <pc:picChg chg="add mod">
          <ac:chgData name="OMAR ABDO" userId="8271ea9fbb305512" providerId="LiveId" clId="{6C56A490-2101-44FE-98DE-4255E5847068}" dt="2024-07-15T14:40:27.671" v="4"/>
          <ac:picMkLst>
            <pc:docMk/>
            <pc:sldMk cId="3295366925" sldId="257"/>
            <ac:picMk id="17" creationId="{E7933249-BA9E-8D69-33C7-94A606AC4209}"/>
          </ac:picMkLst>
        </pc:picChg>
        <pc:picChg chg="add mod">
          <ac:chgData name="OMAR ABDO" userId="8271ea9fbb305512" providerId="LiveId" clId="{6C56A490-2101-44FE-98DE-4255E5847068}" dt="2024-07-15T14:40:31.894" v="7"/>
          <ac:picMkLst>
            <pc:docMk/>
            <pc:sldMk cId="3295366925" sldId="257"/>
            <ac:picMk id="18" creationId="{FF5AB3BC-1B30-C25B-89A0-839C0E92E9D2}"/>
          </ac:picMkLst>
        </pc:picChg>
        <pc:picChg chg="add mod">
          <ac:chgData name="OMAR ABDO" userId="8271ea9fbb305512" providerId="LiveId" clId="{6C56A490-2101-44FE-98DE-4255E5847068}" dt="2024-07-15T14:40:31.894" v="7"/>
          <ac:picMkLst>
            <pc:docMk/>
            <pc:sldMk cId="3295366925" sldId="257"/>
            <ac:picMk id="31" creationId="{6C77F946-6593-B3EF-CCAA-8152F253DCA2}"/>
          </ac:picMkLst>
        </pc:picChg>
      </pc:sldChg>
      <pc:sldChg chg="modSp add del">
        <pc:chgData name="OMAR ABDO" userId="8271ea9fbb305512" providerId="LiveId" clId="{6C56A490-2101-44FE-98DE-4255E5847068}" dt="2024-07-21T13:15:21.578" v="1691" actId="47"/>
        <pc:sldMkLst>
          <pc:docMk/>
          <pc:sldMk cId="1607553069" sldId="258"/>
        </pc:sldMkLst>
        <pc:spChg chg="mod">
          <ac:chgData name="OMAR ABDO" userId="8271ea9fbb305512" providerId="LiveId" clId="{6C56A490-2101-44FE-98DE-4255E5847068}" dt="2024-07-16T10:14:48.905" v="109" actId="20577"/>
          <ac:spMkLst>
            <pc:docMk/>
            <pc:sldMk cId="1607553069" sldId="258"/>
            <ac:spMk id="6" creationId="{D78F1366-7113-18F9-75A5-B34D234BED44}"/>
          </ac:spMkLst>
        </pc:spChg>
      </pc:sldChg>
      <pc:sldChg chg="addSp delSp modSp new del mod modTransition">
        <pc:chgData name="OMAR ABDO" userId="8271ea9fbb305512" providerId="LiveId" clId="{6C56A490-2101-44FE-98DE-4255E5847068}" dt="2024-07-16T10:13:44.477" v="78" actId="47"/>
        <pc:sldMkLst>
          <pc:docMk/>
          <pc:sldMk cId="3446887880" sldId="258"/>
        </pc:sldMkLst>
        <pc:spChg chg="del">
          <ac:chgData name="OMAR ABDO" userId="8271ea9fbb305512" providerId="LiveId" clId="{6C56A490-2101-44FE-98DE-4255E5847068}" dt="2024-07-15T16:07:02.600" v="35" actId="478"/>
          <ac:spMkLst>
            <pc:docMk/>
            <pc:sldMk cId="3446887880" sldId="258"/>
            <ac:spMk id="2" creationId="{D7561F7F-48DE-0E54-7F58-55673DDF7EF8}"/>
          </ac:spMkLst>
        </pc:spChg>
        <pc:spChg chg="del">
          <ac:chgData name="OMAR ABDO" userId="8271ea9fbb305512" providerId="LiveId" clId="{6C56A490-2101-44FE-98DE-4255E5847068}" dt="2024-07-15T16:07:02.600" v="35" actId="478"/>
          <ac:spMkLst>
            <pc:docMk/>
            <pc:sldMk cId="3446887880" sldId="258"/>
            <ac:spMk id="3" creationId="{6F34BB94-D375-BE67-5A93-81C2C127C823}"/>
          </ac:spMkLst>
        </pc:spChg>
        <pc:spChg chg="add mod">
          <ac:chgData name="OMAR ABDO" userId="8271ea9fbb305512" providerId="LiveId" clId="{6C56A490-2101-44FE-98DE-4255E5847068}" dt="2024-07-15T16:07:02.870" v="36"/>
          <ac:spMkLst>
            <pc:docMk/>
            <pc:sldMk cId="3446887880" sldId="258"/>
            <ac:spMk id="4" creationId="{9F3CA694-5D9B-5D97-218B-3FC93411CB0D}"/>
          </ac:spMkLst>
        </pc:spChg>
        <pc:spChg chg="add mod">
          <ac:chgData name="OMAR ABDO" userId="8271ea9fbb305512" providerId="LiveId" clId="{6C56A490-2101-44FE-98DE-4255E5847068}" dt="2024-07-15T16:07:13.566" v="39" actId="12"/>
          <ac:spMkLst>
            <pc:docMk/>
            <pc:sldMk cId="3446887880" sldId="258"/>
            <ac:spMk id="5" creationId="{A2B9373F-FF44-BA60-AE3F-DD08F0849AF1}"/>
          </ac:spMkLst>
        </pc:spChg>
        <pc:spChg chg="add mod">
          <ac:chgData name="OMAR ABDO" userId="8271ea9fbb305512" providerId="LiveId" clId="{6C56A490-2101-44FE-98DE-4255E5847068}" dt="2024-07-15T16:07:35.567" v="41"/>
          <ac:spMkLst>
            <pc:docMk/>
            <pc:sldMk cId="3446887880" sldId="258"/>
            <ac:spMk id="6" creationId="{6F417D9D-D6E5-7EC4-18FC-13D44B2B7681}"/>
          </ac:spMkLst>
        </pc:spChg>
        <pc:spChg chg="add mod">
          <ac:chgData name="OMAR ABDO" userId="8271ea9fbb305512" providerId="LiveId" clId="{6C56A490-2101-44FE-98DE-4255E5847068}" dt="2024-07-15T16:07:35.567" v="41"/>
          <ac:spMkLst>
            <pc:docMk/>
            <pc:sldMk cId="3446887880" sldId="258"/>
            <ac:spMk id="7" creationId="{B57F6356-D1A7-8447-968F-48EA97EBE37C}"/>
          </ac:spMkLst>
        </pc:spChg>
        <pc:spChg chg="add mod">
          <ac:chgData name="OMAR ABDO" userId="8271ea9fbb305512" providerId="LiveId" clId="{6C56A490-2101-44FE-98DE-4255E5847068}" dt="2024-07-15T16:07:59.464" v="43"/>
          <ac:spMkLst>
            <pc:docMk/>
            <pc:sldMk cId="3446887880" sldId="258"/>
            <ac:spMk id="9" creationId="{C06F4312-1F74-303B-1AEA-2FC86F329824}"/>
          </ac:spMkLst>
        </pc:spChg>
        <pc:spChg chg="add mod">
          <ac:chgData name="OMAR ABDO" userId="8271ea9fbb305512" providerId="LiveId" clId="{6C56A490-2101-44FE-98DE-4255E5847068}" dt="2024-07-15T16:07:59.464" v="43"/>
          <ac:spMkLst>
            <pc:docMk/>
            <pc:sldMk cId="3446887880" sldId="258"/>
            <ac:spMk id="10" creationId="{E2C644A7-32E8-3F82-B6EE-033ED48351D8}"/>
          </ac:spMkLst>
        </pc:spChg>
        <pc:picChg chg="add mod">
          <ac:chgData name="OMAR ABDO" userId="8271ea9fbb305512" providerId="LiveId" clId="{6C56A490-2101-44FE-98DE-4255E5847068}" dt="2024-07-15T16:07:34.730" v="40"/>
          <ac:picMkLst>
            <pc:docMk/>
            <pc:sldMk cId="3446887880" sldId="258"/>
            <ac:picMk id="8" creationId="{C4C50EAE-7064-C8EB-A656-4EBCFE050261}"/>
          </ac:picMkLst>
        </pc:picChg>
        <pc:picChg chg="add mod">
          <ac:chgData name="OMAR ABDO" userId="8271ea9fbb305512" providerId="LiveId" clId="{6C56A490-2101-44FE-98DE-4255E5847068}" dt="2024-07-15T16:07:58.729" v="42"/>
          <ac:picMkLst>
            <pc:docMk/>
            <pc:sldMk cId="3446887880" sldId="258"/>
            <ac:picMk id="11" creationId="{AD82C00A-6CFE-5B61-B19B-1FFE62E4EFA9}"/>
          </ac:picMkLst>
        </pc:picChg>
        <pc:picChg chg="add mod">
          <ac:chgData name="OMAR ABDO" userId="8271ea9fbb305512" providerId="LiveId" clId="{6C56A490-2101-44FE-98DE-4255E5847068}" dt="2024-07-15T16:09:33.939" v="53"/>
          <ac:picMkLst>
            <pc:docMk/>
            <pc:sldMk cId="3446887880" sldId="258"/>
            <ac:picMk id="12" creationId="{6B3CFC77-9DAA-59D6-6DD7-31C092092C34}"/>
          </ac:picMkLst>
        </pc:picChg>
        <pc:picChg chg="add mod">
          <ac:chgData name="OMAR ABDO" userId="8271ea9fbb305512" providerId="LiveId" clId="{6C56A490-2101-44FE-98DE-4255E5847068}" dt="2024-07-15T16:09:33.939" v="53"/>
          <ac:picMkLst>
            <pc:docMk/>
            <pc:sldMk cId="3446887880" sldId="258"/>
            <ac:picMk id="13" creationId="{3E2F0DCE-53E3-5FB4-591A-2C4EAD22288D}"/>
          </ac:picMkLst>
        </pc:picChg>
      </pc:sldChg>
      <pc:sldChg chg="addSp delSp modSp new del mod modTransition">
        <pc:chgData name="OMAR ABDO" userId="8271ea9fbb305512" providerId="LiveId" clId="{6C56A490-2101-44FE-98DE-4255E5847068}" dt="2024-07-16T10:13:44.477" v="78" actId="47"/>
        <pc:sldMkLst>
          <pc:docMk/>
          <pc:sldMk cId="1396817523" sldId="259"/>
        </pc:sldMkLst>
        <pc:spChg chg="del">
          <ac:chgData name="OMAR ABDO" userId="8271ea9fbb305512" providerId="LiveId" clId="{6C56A490-2101-44FE-98DE-4255E5847068}" dt="2024-07-15T16:08:04.828" v="47" actId="478"/>
          <ac:spMkLst>
            <pc:docMk/>
            <pc:sldMk cId="1396817523" sldId="259"/>
            <ac:spMk id="2" creationId="{25FCAD39-39FB-D842-98ED-E924B54813A7}"/>
          </ac:spMkLst>
        </pc:spChg>
        <pc:spChg chg="del">
          <ac:chgData name="OMAR ABDO" userId="8271ea9fbb305512" providerId="LiveId" clId="{6C56A490-2101-44FE-98DE-4255E5847068}" dt="2024-07-15T16:08:04.828" v="47" actId="478"/>
          <ac:spMkLst>
            <pc:docMk/>
            <pc:sldMk cId="1396817523" sldId="259"/>
            <ac:spMk id="3" creationId="{392A0B6D-F39C-5CD6-3178-329C5107D0A8}"/>
          </ac:spMkLst>
        </pc:spChg>
        <pc:spChg chg="add mod">
          <ac:chgData name="OMAR ABDO" userId="8271ea9fbb305512" providerId="LiveId" clId="{6C56A490-2101-44FE-98DE-4255E5847068}" dt="2024-07-15T16:08:02.540" v="46"/>
          <ac:spMkLst>
            <pc:docMk/>
            <pc:sldMk cId="1396817523" sldId="259"/>
            <ac:spMk id="4" creationId="{18590AD2-F8B0-F999-DD28-EB3B93559F94}"/>
          </ac:spMkLst>
        </pc:spChg>
        <pc:spChg chg="add mod">
          <ac:chgData name="OMAR ABDO" userId="8271ea9fbb305512" providerId="LiveId" clId="{6C56A490-2101-44FE-98DE-4255E5847068}" dt="2024-07-15T16:08:02.540" v="46"/>
          <ac:spMkLst>
            <pc:docMk/>
            <pc:sldMk cId="1396817523" sldId="259"/>
            <ac:spMk id="5" creationId="{C1521F7E-6C84-8EBD-7258-1D996883BD7A}"/>
          </ac:spMkLst>
        </pc:spChg>
        <pc:spChg chg="add mod">
          <ac:chgData name="OMAR ABDO" userId="8271ea9fbb305512" providerId="LiveId" clId="{6C56A490-2101-44FE-98DE-4255E5847068}" dt="2024-07-15T16:08:05.167" v="48"/>
          <ac:spMkLst>
            <pc:docMk/>
            <pc:sldMk cId="1396817523" sldId="259"/>
            <ac:spMk id="7" creationId="{C718B513-51A8-7263-E71B-9E8B5E013556}"/>
          </ac:spMkLst>
        </pc:spChg>
        <pc:spChg chg="add mod">
          <ac:chgData name="OMAR ABDO" userId="8271ea9fbb305512" providerId="LiveId" clId="{6C56A490-2101-44FE-98DE-4255E5847068}" dt="2024-07-15T16:08:05.167" v="48"/>
          <ac:spMkLst>
            <pc:docMk/>
            <pc:sldMk cId="1396817523" sldId="259"/>
            <ac:spMk id="8" creationId="{A0CFAEF1-B046-276C-372B-6F001A7D889A}"/>
          </ac:spMkLst>
        </pc:spChg>
        <pc:picChg chg="add mod">
          <ac:chgData name="OMAR ABDO" userId="8271ea9fbb305512" providerId="LiveId" clId="{6C56A490-2101-44FE-98DE-4255E5847068}" dt="2024-07-15T16:08:01.865" v="45"/>
          <ac:picMkLst>
            <pc:docMk/>
            <pc:sldMk cId="1396817523" sldId="259"/>
            <ac:picMk id="6" creationId="{D0CA8C9A-E99A-3767-01A0-3AA745124E2C}"/>
          </ac:picMkLst>
        </pc:picChg>
        <pc:picChg chg="add mod">
          <ac:chgData name="OMAR ABDO" userId="8271ea9fbb305512" providerId="LiveId" clId="{6C56A490-2101-44FE-98DE-4255E5847068}" dt="2024-07-15T16:08:05.167" v="48"/>
          <ac:picMkLst>
            <pc:docMk/>
            <pc:sldMk cId="1396817523" sldId="259"/>
            <ac:picMk id="9" creationId="{060A0B85-3411-2437-61C2-D4D652FB2C74}"/>
          </ac:picMkLst>
        </pc:picChg>
        <pc:picChg chg="add mod">
          <ac:chgData name="OMAR ABDO" userId="8271ea9fbb305512" providerId="LiveId" clId="{6C56A490-2101-44FE-98DE-4255E5847068}" dt="2024-07-15T16:09:34.864" v="54"/>
          <ac:picMkLst>
            <pc:docMk/>
            <pc:sldMk cId="1396817523" sldId="259"/>
            <ac:picMk id="10" creationId="{525D9667-CA94-790E-E1E3-633C964C3AF0}"/>
          </ac:picMkLst>
        </pc:picChg>
        <pc:picChg chg="add mod">
          <ac:chgData name="OMAR ABDO" userId="8271ea9fbb305512" providerId="LiveId" clId="{6C56A490-2101-44FE-98DE-4255E5847068}" dt="2024-07-15T16:09:34.864" v="54"/>
          <ac:picMkLst>
            <pc:docMk/>
            <pc:sldMk cId="1396817523" sldId="259"/>
            <ac:picMk id="11" creationId="{6A1EFA0B-B1E7-AF87-575A-591E8C8FA2F2}"/>
          </ac:picMkLst>
        </pc:picChg>
      </pc:sldChg>
      <pc:sldChg chg="addSp delSp modSp add del mod modAnim">
        <pc:chgData name="OMAR ABDO" userId="8271ea9fbb305512" providerId="LiveId" clId="{6C56A490-2101-44FE-98DE-4255E5847068}" dt="2024-07-21T13:14:27.639" v="1685" actId="47"/>
        <pc:sldMkLst>
          <pc:docMk/>
          <pc:sldMk cId="1701938985" sldId="259"/>
        </pc:sldMkLst>
        <pc:spChg chg="mod">
          <ac:chgData name="OMAR ABDO" userId="8271ea9fbb305512" providerId="LiveId" clId="{6C56A490-2101-44FE-98DE-4255E5847068}" dt="2024-07-16T12:54:05.945" v="744" actId="207"/>
          <ac:spMkLst>
            <pc:docMk/>
            <pc:sldMk cId="1701938985" sldId="259"/>
            <ac:spMk id="3" creationId="{B53DC71E-B67A-47D4-6AA2-AF853DDBE68C}"/>
          </ac:spMkLst>
        </pc:spChg>
        <pc:spChg chg="add mod">
          <ac:chgData name="OMAR ABDO" userId="8271ea9fbb305512" providerId="LiveId" clId="{6C56A490-2101-44FE-98DE-4255E5847068}" dt="2024-07-16T10:15:32.071" v="120"/>
          <ac:spMkLst>
            <pc:docMk/>
            <pc:sldMk cId="1701938985" sldId="259"/>
            <ac:spMk id="5" creationId="{18703C3C-09BB-1C0A-B8FD-DBF33886C2EB}"/>
          </ac:spMkLst>
        </pc:spChg>
        <pc:spChg chg="del">
          <ac:chgData name="OMAR ABDO" userId="8271ea9fbb305512" providerId="LiveId" clId="{6C56A490-2101-44FE-98DE-4255E5847068}" dt="2024-07-16T10:15:31.731" v="119" actId="478"/>
          <ac:spMkLst>
            <pc:docMk/>
            <pc:sldMk cId="1701938985" sldId="259"/>
            <ac:spMk id="6" creationId="{01886510-68DB-3596-4D29-B093BE52A51E}"/>
          </ac:spMkLst>
        </pc:spChg>
        <pc:spChg chg="del">
          <ac:chgData name="OMAR ABDO" userId="8271ea9fbb305512" providerId="LiveId" clId="{6C56A490-2101-44FE-98DE-4255E5847068}" dt="2024-07-16T10:16:48.220" v="126" actId="478"/>
          <ac:spMkLst>
            <pc:docMk/>
            <pc:sldMk cId="1701938985" sldId="259"/>
            <ac:spMk id="8" creationId="{CF8952FB-C037-DFDA-C833-8E3477C0B5A4}"/>
          </ac:spMkLst>
        </pc:spChg>
        <pc:spChg chg="mod">
          <ac:chgData name="OMAR ABDO" userId="8271ea9fbb305512" providerId="LiveId" clId="{6C56A490-2101-44FE-98DE-4255E5847068}" dt="2024-07-16T10:17:23.721" v="133"/>
          <ac:spMkLst>
            <pc:docMk/>
            <pc:sldMk cId="1701938985" sldId="259"/>
            <ac:spMk id="10" creationId="{CAD0D3E9-A787-F973-5B98-AB50527000D2}"/>
          </ac:spMkLst>
        </pc:spChg>
        <pc:spChg chg="add mod">
          <ac:chgData name="OMAR ABDO" userId="8271ea9fbb305512" providerId="LiveId" clId="{6C56A490-2101-44FE-98DE-4255E5847068}" dt="2024-07-16T10:16:50.323" v="128" actId="207"/>
          <ac:spMkLst>
            <pc:docMk/>
            <pc:sldMk cId="1701938985" sldId="259"/>
            <ac:spMk id="11" creationId="{2B6032C6-E75D-7F8D-0163-4716321F3EE1}"/>
          </ac:spMkLst>
        </pc:spChg>
      </pc:sldChg>
      <pc:sldChg chg="addSp delSp modSp add del mod modAnim">
        <pc:chgData name="OMAR ABDO" userId="8271ea9fbb305512" providerId="LiveId" clId="{6C56A490-2101-44FE-98DE-4255E5847068}" dt="2024-07-21T13:14:27.639" v="1685" actId="47"/>
        <pc:sldMkLst>
          <pc:docMk/>
          <pc:sldMk cId="3306469278" sldId="260"/>
        </pc:sldMkLst>
        <pc:spChg chg="mod">
          <ac:chgData name="OMAR ABDO" userId="8271ea9fbb305512" providerId="LiveId" clId="{6C56A490-2101-44FE-98DE-4255E5847068}" dt="2024-07-16T12:54:06.367" v="745" actId="207"/>
          <ac:spMkLst>
            <pc:docMk/>
            <pc:sldMk cId="3306469278" sldId="260"/>
            <ac:spMk id="3" creationId="{9371B988-B06D-3ED1-858F-EE0867C2F917}"/>
          </ac:spMkLst>
        </pc:spChg>
        <pc:spChg chg="add mod">
          <ac:chgData name="OMAR ABDO" userId="8271ea9fbb305512" providerId="LiveId" clId="{6C56A490-2101-44FE-98DE-4255E5847068}" dt="2024-07-16T10:15:03.035" v="113"/>
          <ac:spMkLst>
            <pc:docMk/>
            <pc:sldMk cId="3306469278" sldId="260"/>
            <ac:spMk id="5" creationId="{02CB03A0-CED6-C70A-A7C0-5422BF5BB81C}"/>
          </ac:spMkLst>
        </pc:spChg>
        <pc:spChg chg="add del">
          <ac:chgData name="OMAR ABDO" userId="8271ea9fbb305512" providerId="LiveId" clId="{6C56A490-2101-44FE-98DE-4255E5847068}" dt="2024-07-16T10:15:18.525" v="116" actId="478"/>
          <ac:spMkLst>
            <pc:docMk/>
            <pc:sldMk cId="3306469278" sldId="260"/>
            <ac:spMk id="6" creationId="{14028257-7079-7C06-C35F-EA64400FFAE1}"/>
          </ac:spMkLst>
        </pc:spChg>
        <pc:spChg chg="mod">
          <ac:chgData name="OMAR ABDO" userId="8271ea9fbb305512" providerId="LiveId" clId="{6C56A490-2101-44FE-98DE-4255E5847068}" dt="2024-07-16T10:16:31.864" v="125"/>
          <ac:spMkLst>
            <pc:docMk/>
            <pc:sldMk cId="3306469278" sldId="260"/>
            <ac:spMk id="8" creationId="{72A55327-037B-37C9-F5CE-72C2A78A0045}"/>
          </ac:spMkLst>
        </pc:spChg>
        <pc:spChg chg="add mod">
          <ac:chgData name="OMAR ABDO" userId="8271ea9fbb305512" providerId="LiveId" clId="{6C56A490-2101-44FE-98DE-4255E5847068}" dt="2024-07-16T10:15:26.770" v="118" actId="207"/>
          <ac:spMkLst>
            <pc:docMk/>
            <pc:sldMk cId="3306469278" sldId="260"/>
            <ac:spMk id="9" creationId="{06525B70-1C85-9DFC-2DE4-4AF0F1A063F1}"/>
          </ac:spMkLst>
        </pc:spChg>
      </pc:sldChg>
      <pc:sldChg chg="addSp modSp add del modTransition">
        <pc:chgData name="OMAR ABDO" userId="8271ea9fbb305512" providerId="LiveId" clId="{6C56A490-2101-44FE-98DE-4255E5847068}" dt="2024-07-16T10:13:44.477" v="78" actId="47"/>
        <pc:sldMkLst>
          <pc:docMk/>
          <pc:sldMk cId="3382088061" sldId="260"/>
        </pc:sldMkLst>
        <pc:picChg chg="add mod">
          <ac:chgData name="OMAR ABDO" userId="8271ea9fbb305512" providerId="LiveId" clId="{6C56A490-2101-44FE-98DE-4255E5847068}" dt="2024-07-15T16:09:36.076" v="55"/>
          <ac:picMkLst>
            <pc:docMk/>
            <pc:sldMk cId="3382088061" sldId="260"/>
            <ac:picMk id="5" creationId="{8AA2E130-B805-0222-6932-D76BF804E154}"/>
          </ac:picMkLst>
        </pc:picChg>
        <pc:picChg chg="add mod">
          <ac:chgData name="OMAR ABDO" userId="8271ea9fbb305512" providerId="LiveId" clId="{6C56A490-2101-44FE-98DE-4255E5847068}" dt="2024-07-15T16:09:36.076" v="55"/>
          <ac:picMkLst>
            <pc:docMk/>
            <pc:sldMk cId="3382088061" sldId="260"/>
            <ac:picMk id="6" creationId="{9D810971-6E93-C7F4-B96E-39F3925B04AA}"/>
          </ac:picMkLst>
        </pc:picChg>
      </pc:sldChg>
      <pc:sldChg chg="addSp modSp add del modTransition">
        <pc:chgData name="OMAR ABDO" userId="8271ea9fbb305512" providerId="LiveId" clId="{6C56A490-2101-44FE-98DE-4255E5847068}" dt="2024-07-16T10:13:44.477" v="78" actId="47"/>
        <pc:sldMkLst>
          <pc:docMk/>
          <pc:sldMk cId="3662396459" sldId="261"/>
        </pc:sldMkLst>
        <pc:picChg chg="add mod">
          <ac:chgData name="OMAR ABDO" userId="8271ea9fbb305512" providerId="LiveId" clId="{6C56A490-2101-44FE-98DE-4255E5847068}" dt="2024-07-15T16:09:37.154" v="56"/>
          <ac:picMkLst>
            <pc:docMk/>
            <pc:sldMk cId="3662396459" sldId="261"/>
            <ac:picMk id="3" creationId="{FB26710B-31C6-1A84-BF48-FFAAACF0CBAE}"/>
          </ac:picMkLst>
        </pc:picChg>
        <pc:picChg chg="add mod">
          <ac:chgData name="OMAR ABDO" userId="8271ea9fbb305512" providerId="LiveId" clId="{6C56A490-2101-44FE-98DE-4255E5847068}" dt="2024-07-15T16:09:37.154" v="56"/>
          <ac:picMkLst>
            <pc:docMk/>
            <pc:sldMk cId="3662396459" sldId="261"/>
            <ac:picMk id="5" creationId="{3CA071EA-9526-17F3-3389-97D5FD638A56}"/>
          </ac:picMkLst>
        </pc:picChg>
      </pc:sldChg>
      <pc:sldChg chg="addSp delSp modSp add del mod modAnim">
        <pc:chgData name="OMAR ABDO" userId="8271ea9fbb305512" providerId="LiveId" clId="{6C56A490-2101-44FE-98DE-4255E5847068}" dt="2024-07-21T13:14:27.639" v="1685" actId="47"/>
        <pc:sldMkLst>
          <pc:docMk/>
          <pc:sldMk cId="4093538023" sldId="261"/>
        </pc:sldMkLst>
        <pc:spChg chg="del">
          <ac:chgData name="OMAR ABDO" userId="8271ea9fbb305512" providerId="LiveId" clId="{6C56A490-2101-44FE-98DE-4255E5847068}" dt="2024-07-16T10:16:56.966" v="129" actId="478"/>
          <ac:spMkLst>
            <pc:docMk/>
            <pc:sldMk cId="4093538023" sldId="261"/>
            <ac:spMk id="3" creationId="{B6081CE8-1653-20F6-97FE-9BBCB5C80E01}"/>
          </ac:spMkLst>
        </pc:spChg>
        <pc:spChg chg="add mod">
          <ac:chgData name="OMAR ABDO" userId="8271ea9fbb305512" providerId="LiveId" clId="{6C56A490-2101-44FE-98DE-4255E5847068}" dt="2024-07-16T10:15:35.377" v="122"/>
          <ac:spMkLst>
            <pc:docMk/>
            <pc:sldMk cId="4093538023" sldId="261"/>
            <ac:spMk id="5" creationId="{79FC9192-D0E3-9065-AA5A-381B15D98CC5}"/>
          </ac:spMkLst>
        </pc:spChg>
        <pc:spChg chg="del">
          <ac:chgData name="OMAR ABDO" userId="8271ea9fbb305512" providerId="LiveId" clId="{6C56A490-2101-44FE-98DE-4255E5847068}" dt="2024-07-16T10:15:35.092" v="121" actId="478"/>
          <ac:spMkLst>
            <pc:docMk/>
            <pc:sldMk cId="4093538023" sldId="261"/>
            <ac:spMk id="6" creationId="{F41221DB-F4B1-2464-9BCF-EE849E66F349}"/>
          </ac:spMkLst>
        </pc:spChg>
        <pc:spChg chg="add mod">
          <ac:chgData name="OMAR ABDO" userId="8271ea9fbb305512" providerId="LiveId" clId="{6C56A490-2101-44FE-98DE-4255E5847068}" dt="2024-07-16T10:16:57.324" v="130"/>
          <ac:spMkLst>
            <pc:docMk/>
            <pc:sldMk cId="4093538023" sldId="261"/>
            <ac:spMk id="8" creationId="{51F67B3C-8036-A3C4-E555-8DF08DDD7399}"/>
          </ac:spMkLst>
        </pc:spChg>
        <pc:spChg chg="del">
          <ac:chgData name="OMAR ABDO" userId="8271ea9fbb305512" providerId="LiveId" clId="{6C56A490-2101-44FE-98DE-4255E5847068}" dt="2024-07-16T10:17:31.849" v="134" actId="478"/>
          <ac:spMkLst>
            <pc:docMk/>
            <pc:sldMk cId="4093538023" sldId="261"/>
            <ac:spMk id="10" creationId="{2203D6B9-2F78-6FFF-323E-91BB119C2174}"/>
          </ac:spMkLst>
        </pc:spChg>
        <pc:spChg chg="mod">
          <ac:chgData name="OMAR ABDO" userId="8271ea9fbb305512" providerId="LiveId" clId="{6C56A490-2101-44FE-98DE-4255E5847068}" dt="2024-07-16T10:18:12.301" v="186" actId="20577"/>
          <ac:spMkLst>
            <pc:docMk/>
            <pc:sldMk cId="4093538023" sldId="261"/>
            <ac:spMk id="12" creationId="{955067AE-C470-CA72-8A0A-5B32B35D2DEC}"/>
          </ac:spMkLst>
        </pc:spChg>
        <pc:spChg chg="mod">
          <ac:chgData name="OMAR ABDO" userId="8271ea9fbb305512" providerId="LiveId" clId="{6C56A490-2101-44FE-98DE-4255E5847068}" dt="2024-07-16T12:54:05.768" v="743" actId="207"/>
          <ac:spMkLst>
            <pc:docMk/>
            <pc:sldMk cId="4093538023" sldId="261"/>
            <ac:spMk id="13" creationId="{E66FDC27-7BAF-F672-27AA-4EACD89FF49E}"/>
          </ac:spMkLst>
        </pc:spChg>
        <pc:spChg chg="add mod">
          <ac:chgData name="OMAR ABDO" userId="8271ea9fbb305512" providerId="LiveId" clId="{6C56A490-2101-44FE-98DE-4255E5847068}" dt="2024-07-16T10:17:34.632" v="136" actId="207"/>
          <ac:spMkLst>
            <pc:docMk/>
            <pc:sldMk cId="4093538023" sldId="261"/>
            <ac:spMk id="14" creationId="{FB2AFC44-B274-B347-2237-F5D02DA47687}"/>
          </ac:spMkLst>
        </pc:spChg>
      </pc:sldChg>
      <pc:sldChg chg="add del">
        <pc:chgData name="OMAR ABDO" userId="8271ea9fbb305512" providerId="LiveId" clId="{6C56A490-2101-44FE-98DE-4255E5847068}" dt="2024-07-16T10:14:52.744" v="111"/>
        <pc:sldMkLst>
          <pc:docMk/>
          <pc:sldMk cId="1014469620" sldId="262"/>
        </pc:sldMkLst>
      </pc:sldChg>
      <pc:sldChg chg="addSp delSp modSp new mod modTransition modAnim">
        <pc:chgData name="OMAR ABDO" userId="8271ea9fbb305512" providerId="LiveId" clId="{6C56A490-2101-44FE-98DE-4255E5847068}" dt="2024-07-23T11:47:13.778" v="2227"/>
        <pc:sldMkLst>
          <pc:docMk/>
          <pc:sldMk cId="2589399728" sldId="262"/>
        </pc:sldMkLst>
        <pc:spChg chg="del">
          <ac:chgData name="OMAR ABDO" userId="8271ea9fbb305512" providerId="LiveId" clId="{6C56A490-2101-44FE-98DE-4255E5847068}" dt="2024-07-16T10:20:07.501" v="192" actId="478"/>
          <ac:spMkLst>
            <pc:docMk/>
            <pc:sldMk cId="2589399728" sldId="262"/>
            <ac:spMk id="2" creationId="{05DECB52-2C4E-3E5F-A74C-9A0D31D6A1A7}"/>
          </ac:spMkLst>
        </pc:spChg>
        <pc:spChg chg="add mod">
          <ac:chgData name="OMAR ABDO" userId="8271ea9fbb305512" providerId="LiveId" clId="{6C56A490-2101-44FE-98DE-4255E5847068}" dt="2024-07-21T13:14:59.163" v="1688"/>
          <ac:spMkLst>
            <pc:docMk/>
            <pc:sldMk cId="2589399728" sldId="262"/>
            <ac:spMk id="2" creationId="{9EA729F9-CCC0-6AB8-CB55-29BDE8471F35}"/>
          </ac:spMkLst>
        </pc:spChg>
        <pc:spChg chg="add mod">
          <ac:chgData name="OMAR ABDO" userId="8271ea9fbb305512" providerId="LiveId" clId="{6C56A490-2101-44FE-98DE-4255E5847068}" dt="2024-07-23T11:47:13.778" v="2227"/>
          <ac:spMkLst>
            <pc:docMk/>
            <pc:sldMk cId="2589399728" sldId="262"/>
            <ac:spMk id="2" creationId="{E68821D5-432D-98DC-7969-425C98289003}"/>
          </ac:spMkLst>
        </pc:spChg>
        <pc:spChg chg="del">
          <ac:chgData name="OMAR ABDO" userId="8271ea9fbb305512" providerId="LiveId" clId="{6C56A490-2101-44FE-98DE-4255E5847068}" dt="2024-07-16T10:37:42.273" v="207" actId="478"/>
          <ac:spMkLst>
            <pc:docMk/>
            <pc:sldMk cId="2589399728" sldId="262"/>
            <ac:spMk id="3" creationId="{37C3A75E-5514-47CC-4F29-AA048F0E4CD4}"/>
          </ac:spMkLst>
        </pc:spChg>
        <pc:spChg chg="add mod">
          <ac:chgData name="OMAR ABDO" userId="8271ea9fbb305512" providerId="LiveId" clId="{6C56A490-2101-44FE-98DE-4255E5847068}" dt="2024-07-23T11:47:13.778" v="2227"/>
          <ac:spMkLst>
            <pc:docMk/>
            <pc:sldMk cId="2589399728" sldId="262"/>
            <ac:spMk id="3" creationId="{EDB2D92C-598E-ABF8-1774-3072DE86404E}"/>
          </ac:spMkLst>
        </pc:spChg>
        <pc:spChg chg="add mod">
          <ac:chgData name="OMAR ABDO" userId="8271ea9fbb305512" providerId="LiveId" clId="{6C56A490-2101-44FE-98DE-4255E5847068}" dt="2024-07-21T13:14:59.163" v="1688"/>
          <ac:spMkLst>
            <pc:docMk/>
            <pc:sldMk cId="2589399728" sldId="262"/>
            <ac:spMk id="3" creationId="{F8205453-0DDE-247F-0A99-F7CB9ABDE017}"/>
          </ac:spMkLst>
        </pc:spChg>
        <pc:spChg chg="add del mod">
          <ac:chgData name="OMAR ABDO" userId="8271ea9fbb305512" providerId="LiveId" clId="{6C56A490-2101-44FE-98DE-4255E5847068}" dt="2024-07-21T13:15:55.399" v="1696" actId="478"/>
          <ac:spMkLst>
            <pc:docMk/>
            <pc:sldMk cId="2589399728" sldId="262"/>
            <ac:spMk id="4" creationId="{C12AD434-61EA-284A-CDFF-5111A762B226}"/>
          </ac:spMkLst>
        </pc:spChg>
        <pc:spChg chg="add del mod">
          <ac:chgData name="OMAR ABDO" userId="8271ea9fbb305512" providerId="LiveId" clId="{6C56A490-2101-44FE-98DE-4255E5847068}" dt="2024-07-21T13:15:24.379" v="1692" actId="478"/>
          <ac:spMkLst>
            <pc:docMk/>
            <pc:sldMk cId="2589399728" sldId="262"/>
            <ac:spMk id="5" creationId="{98B84060-9263-38EA-F3AC-4B7B220D1DAC}"/>
          </ac:spMkLst>
        </pc:spChg>
        <pc:spChg chg="add mod">
          <ac:chgData name="OMAR ABDO" userId="8271ea9fbb305512" providerId="LiveId" clId="{6C56A490-2101-44FE-98DE-4255E5847068}" dt="2024-07-16T11:00:38.575" v="311" actId="1076"/>
          <ac:spMkLst>
            <pc:docMk/>
            <pc:sldMk cId="2589399728" sldId="262"/>
            <ac:spMk id="6" creationId="{EC58C1AB-3F4E-0B2F-4EA9-C30C34EF94D9}"/>
          </ac:spMkLst>
        </pc:spChg>
        <pc:spChg chg="add mod">
          <ac:chgData name="OMAR ABDO" userId="8271ea9fbb305512" providerId="LiveId" clId="{6C56A490-2101-44FE-98DE-4255E5847068}" dt="2024-07-16T11:00:15.490" v="306" actId="14100"/>
          <ac:spMkLst>
            <pc:docMk/>
            <pc:sldMk cId="2589399728" sldId="262"/>
            <ac:spMk id="7" creationId="{409E22EB-33EC-D801-58C3-A6A025C4129D}"/>
          </ac:spMkLst>
        </pc:spChg>
        <pc:spChg chg="add mod">
          <ac:chgData name="OMAR ABDO" userId="8271ea9fbb305512" providerId="LiveId" clId="{6C56A490-2101-44FE-98DE-4255E5847068}" dt="2024-07-16T11:07:49.722" v="413" actId="1076"/>
          <ac:spMkLst>
            <pc:docMk/>
            <pc:sldMk cId="2589399728" sldId="262"/>
            <ac:spMk id="9" creationId="{2677F4AD-C2A0-EC15-4005-55C6B37F61E2}"/>
          </ac:spMkLst>
        </pc:spChg>
        <pc:spChg chg="add mod">
          <ac:chgData name="OMAR ABDO" userId="8271ea9fbb305512" providerId="LiveId" clId="{6C56A490-2101-44FE-98DE-4255E5847068}" dt="2024-07-23T11:47:13.778" v="2227"/>
          <ac:spMkLst>
            <pc:docMk/>
            <pc:sldMk cId="2589399728" sldId="262"/>
            <ac:spMk id="10" creationId="{BA60B6CB-FF2E-E57E-0FA0-1ED3073122E1}"/>
          </ac:spMkLst>
        </pc:spChg>
        <pc:spChg chg="add mod">
          <ac:chgData name="OMAR ABDO" userId="8271ea9fbb305512" providerId="LiveId" clId="{6C56A490-2101-44FE-98DE-4255E5847068}" dt="2024-07-21T13:14:59.163" v="1688"/>
          <ac:spMkLst>
            <pc:docMk/>
            <pc:sldMk cId="2589399728" sldId="262"/>
            <ac:spMk id="10" creationId="{C6A0D0C1-AC58-AC78-EF91-B490A83AFC20}"/>
          </ac:spMkLst>
        </pc:spChg>
        <pc:spChg chg="add mod">
          <ac:chgData name="OMAR ABDO" userId="8271ea9fbb305512" providerId="LiveId" clId="{6C56A490-2101-44FE-98DE-4255E5847068}" dt="2024-07-16T11:07:49.722" v="413" actId="1076"/>
          <ac:spMkLst>
            <pc:docMk/>
            <pc:sldMk cId="2589399728" sldId="262"/>
            <ac:spMk id="11" creationId="{0A2E1C52-8916-4224-E956-1AA02E4770F9}"/>
          </ac:spMkLst>
        </pc:spChg>
        <pc:spChg chg="add mod">
          <ac:chgData name="OMAR ABDO" userId="8271ea9fbb305512" providerId="LiveId" clId="{6C56A490-2101-44FE-98DE-4255E5847068}" dt="2024-07-16T11:07:49.722" v="413" actId="1076"/>
          <ac:spMkLst>
            <pc:docMk/>
            <pc:sldMk cId="2589399728" sldId="262"/>
            <ac:spMk id="12" creationId="{AE3D6064-197C-11D1-2A23-5E71BC824CF5}"/>
          </ac:spMkLst>
        </pc:spChg>
        <pc:spChg chg="add mod">
          <ac:chgData name="OMAR ABDO" userId="8271ea9fbb305512" providerId="LiveId" clId="{6C56A490-2101-44FE-98DE-4255E5847068}" dt="2024-07-21T13:15:44.787" v="1694" actId="1076"/>
          <ac:spMkLst>
            <pc:docMk/>
            <pc:sldMk cId="2589399728" sldId="262"/>
            <ac:spMk id="14" creationId="{21CBA539-1E72-69A8-B819-BB06010CB0BB}"/>
          </ac:spMkLst>
        </pc:spChg>
        <pc:spChg chg="add mod">
          <ac:chgData name="OMAR ABDO" userId="8271ea9fbb305512" providerId="LiveId" clId="{6C56A490-2101-44FE-98DE-4255E5847068}" dt="2024-07-21T13:15:24.899" v="1693"/>
          <ac:spMkLst>
            <pc:docMk/>
            <pc:sldMk cId="2589399728" sldId="262"/>
            <ac:spMk id="16" creationId="{FF112479-0650-595F-D74A-9517740080A1}"/>
          </ac:spMkLst>
        </pc:spChg>
        <pc:spChg chg="add mod">
          <ac:chgData name="OMAR ABDO" userId="8271ea9fbb305512" providerId="LiveId" clId="{6C56A490-2101-44FE-98DE-4255E5847068}" dt="2024-07-21T13:15:24.899" v="1693"/>
          <ac:spMkLst>
            <pc:docMk/>
            <pc:sldMk cId="2589399728" sldId="262"/>
            <ac:spMk id="17" creationId="{02BDB85F-5A3C-8526-A8B0-014F1435A46F}"/>
          </ac:spMkLst>
        </pc:spChg>
        <pc:spChg chg="add mod">
          <ac:chgData name="OMAR ABDO" userId="8271ea9fbb305512" providerId="LiveId" clId="{6C56A490-2101-44FE-98DE-4255E5847068}" dt="2024-07-21T13:16:00.835" v="1697"/>
          <ac:spMkLst>
            <pc:docMk/>
            <pc:sldMk cId="2589399728" sldId="262"/>
            <ac:spMk id="18" creationId="{0E341E51-0845-0DFE-B3DE-4C83DB8D280F}"/>
          </ac:spMkLst>
        </pc:spChg>
        <pc:picChg chg="add mod">
          <ac:chgData name="OMAR ABDO" userId="8271ea9fbb305512" providerId="LiveId" clId="{6C56A490-2101-44FE-98DE-4255E5847068}" dt="2024-07-23T11:47:13.778" v="2227"/>
          <ac:picMkLst>
            <pc:docMk/>
            <pc:sldMk cId="2589399728" sldId="262"/>
            <ac:picMk id="4" creationId="{5F1A32E5-70E2-1199-0A48-2F7DFA146577}"/>
          </ac:picMkLst>
        </pc:picChg>
        <pc:picChg chg="add mod">
          <ac:chgData name="OMAR ABDO" userId="8271ea9fbb305512" providerId="LiveId" clId="{6C56A490-2101-44FE-98DE-4255E5847068}" dt="2024-07-23T11:47:13.778" v="2227"/>
          <ac:picMkLst>
            <pc:docMk/>
            <pc:sldMk cId="2589399728" sldId="262"/>
            <ac:picMk id="5" creationId="{71A72E36-8237-0C96-1C7C-269F929C0BEF}"/>
          </ac:picMkLst>
        </pc:picChg>
        <pc:picChg chg="add mod">
          <ac:chgData name="OMAR ABDO" userId="8271ea9fbb305512" providerId="LiveId" clId="{6C56A490-2101-44FE-98DE-4255E5847068}" dt="2024-07-21T13:15:44.787" v="1694" actId="1076"/>
          <ac:picMkLst>
            <pc:docMk/>
            <pc:sldMk cId="2589399728" sldId="262"/>
            <ac:picMk id="8" creationId="{52D6B6EB-6F6C-61E6-27AD-85AF8F865C6A}"/>
          </ac:picMkLst>
        </pc:picChg>
        <pc:picChg chg="add mod">
          <ac:chgData name="OMAR ABDO" userId="8271ea9fbb305512" providerId="LiveId" clId="{6C56A490-2101-44FE-98DE-4255E5847068}" dt="2024-07-21T13:14:59.163" v="1688"/>
          <ac:picMkLst>
            <pc:docMk/>
            <pc:sldMk cId="2589399728" sldId="262"/>
            <ac:picMk id="13" creationId="{B055781B-2237-8D0A-C347-E7F0F86D1675}"/>
          </ac:picMkLst>
        </pc:picChg>
        <pc:picChg chg="add mod">
          <ac:chgData name="OMAR ABDO" userId="8271ea9fbb305512" providerId="LiveId" clId="{6C56A490-2101-44FE-98DE-4255E5847068}" dt="2024-07-21T13:14:59.163" v="1688"/>
          <ac:picMkLst>
            <pc:docMk/>
            <pc:sldMk cId="2589399728" sldId="262"/>
            <ac:picMk id="15" creationId="{FEF9CE3A-DA16-69B4-A953-350DCD574312}"/>
          </ac:picMkLst>
        </pc:picChg>
        <pc:picChg chg="add mod">
          <ac:chgData name="OMAR ABDO" userId="8271ea9fbb305512" providerId="LiveId" clId="{6C56A490-2101-44FE-98DE-4255E5847068}" dt="2024-07-21T13:15:24.899" v="1693"/>
          <ac:picMkLst>
            <pc:docMk/>
            <pc:sldMk cId="2589399728" sldId="262"/>
            <ac:picMk id="19" creationId="{B8B0C2AF-A944-7541-BB54-2DF40F6E1BBB}"/>
          </ac:picMkLst>
        </pc:picChg>
        <pc:picChg chg="add mod">
          <ac:chgData name="OMAR ABDO" userId="8271ea9fbb305512" providerId="LiveId" clId="{6C56A490-2101-44FE-98DE-4255E5847068}" dt="2024-07-21T13:15:24.899" v="1693"/>
          <ac:picMkLst>
            <pc:docMk/>
            <pc:sldMk cId="2589399728" sldId="262"/>
            <ac:picMk id="20" creationId="{6B683811-BB5D-F8A0-A8EB-5512E38EA132}"/>
          </ac:picMkLst>
        </pc:picChg>
        <pc:picChg chg="add del mod">
          <ac:chgData name="OMAR ABDO" userId="8271ea9fbb305512" providerId="LiveId" clId="{6C56A490-2101-44FE-98DE-4255E5847068}" dt="2024-07-16T11:03:04.900" v="342" actId="478"/>
          <ac:picMkLst>
            <pc:docMk/>
            <pc:sldMk cId="2589399728" sldId="262"/>
            <ac:picMk id="1026" creationId="{77FD585B-6472-0964-CA97-B8B37D440B1D}"/>
          </ac:picMkLst>
        </pc:picChg>
        <pc:picChg chg="add">
          <ac:chgData name="OMAR ABDO" userId="8271ea9fbb305512" providerId="LiveId" clId="{6C56A490-2101-44FE-98DE-4255E5847068}" dt="2024-07-16T11:02:00.464" v="315"/>
          <ac:picMkLst>
            <pc:docMk/>
            <pc:sldMk cId="2589399728" sldId="262"/>
            <ac:picMk id="1028" creationId="{011CB841-4343-EAF3-2E6A-BA87179515EE}"/>
          </ac:picMkLst>
        </pc:picChg>
        <pc:picChg chg="add mod">
          <ac:chgData name="OMAR ABDO" userId="8271ea9fbb305512" providerId="LiveId" clId="{6C56A490-2101-44FE-98DE-4255E5847068}" dt="2024-07-21T13:15:44.787" v="1694" actId="1076"/>
          <ac:picMkLst>
            <pc:docMk/>
            <pc:sldMk cId="2589399728" sldId="262"/>
            <ac:picMk id="1030" creationId="{84F50184-521C-F293-D6D0-325845F70177}"/>
          </ac:picMkLst>
        </pc:picChg>
        <pc:picChg chg="add mod">
          <ac:chgData name="OMAR ABDO" userId="8271ea9fbb305512" providerId="LiveId" clId="{6C56A490-2101-44FE-98DE-4255E5847068}" dt="2024-07-21T13:15:44.787" v="1694" actId="1076"/>
          <ac:picMkLst>
            <pc:docMk/>
            <pc:sldMk cId="2589399728" sldId="262"/>
            <ac:picMk id="1032" creationId="{C5F793DC-83CF-CEA2-EA09-F014B9F4E89F}"/>
          </ac:picMkLst>
        </pc:picChg>
        <pc:picChg chg="add mod">
          <ac:chgData name="OMAR ABDO" userId="8271ea9fbb305512" providerId="LiveId" clId="{6C56A490-2101-44FE-98DE-4255E5847068}" dt="2024-07-21T13:15:44.787" v="1694" actId="1076"/>
          <ac:picMkLst>
            <pc:docMk/>
            <pc:sldMk cId="2589399728" sldId="262"/>
            <ac:picMk id="1034" creationId="{02CD434C-553A-D44A-299B-0FAAD53E74DF}"/>
          </ac:picMkLst>
        </pc:picChg>
      </pc:sldChg>
      <pc:sldChg chg="addSp modSp add del mod modTransition">
        <pc:chgData name="OMAR ABDO" userId="8271ea9fbb305512" providerId="LiveId" clId="{6C56A490-2101-44FE-98DE-4255E5847068}" dt="2024-07-16T10:13:44.477" v="78" actId="47"/>
        <pc:sldMkLst>
          <pc:docMk/>
          <pc:sldMk cId="3048223981" sldId="262"/>
        </pc:sldMkLst>
        <pc:spChg chg="mod">
          <ac:chgData name="OMAR ABDO" userId="8271ea9fbb305512" providerId="LiveId" clId="{6C56A490-2101-44FE-98DE-4255E5847068}" dt="2024-07-15T16:11:49.048" v="77" actId="207"/>
          <ac:spMkLst>
            <pc:docMk/>
            <pc:sldMk cId="3048223981" sldId="262"/>
            <ac:spMk id="3" creationId="{EA89EBB7-B56C-4BAA-B2D6-D92F0088C95A}"/>
          </ac:spMkLst>
        </pc:spChg>
        <pc:picChg chg="add mod">
          <ac:chgData name="OMAR ABDO" userId="8271ea9fbb305512" providerId="LiveId" clId="{6C56A490-2101-44FE-98DE-4255E5847068}" dt="2024-07-15T16:09:37.871" v="57"/>
          <ac:picMkLst>
            <pc:docMk/>
            <pc:sldMk cId="3048223981" sldId="262"/>
            <ac:picMk id="4" creationId="{DC33EFB2-9B6F-4401-E8B7-4921F5E3DEC3}"/>
          </ac:picMkLst>
        </pc:picChg>
        <pc:picChg chg="add mod">
          <ac:chgData name="OMAR ABDO" userId="8271ea9fbb305512" providerId="LiveId" clId="{6C56A490-2101-44FE-98DE-4255E5847068}" dt="2024-07-15T16:09:37.871" v="57"/>
          <ac:picMkLst>
            <pc:docMk/>
            <pc:sldMk cId="3048223981" sldId="262"/>
            <ac:picMk id="5" creationId="{926650F9-F955-3CF0-C583-7CCCAF7C5607}"/>
          </ac:picMkLst>
        </pc:picChg>
      </pc:sldChg>
      <pc:sldChg chg="add del">
        <pc:chgData name="OMAR ABDO" userId="8271ea9fbb305512" providerId="LiveId" clId="{6C56A490-2101-44FE-98DE-4255E5847068}" dt="2024-07-16T10:14:52.744" v="111"/>
        <pc:sldMkLst>
          <pc:docMk/>
          <pc:sldMk cId="869609394" sldId="263"/>
        </pc:sldMkLst>
      </pc:sldChg>
      <pc:sldChg chg="addSp delSp modSp add mod modTransition modAnim">
        <pc:chgData name="OMAR ABDO" userId="8271ea9fbb305512" providerId="LiveId" clId="{6C56A490-2101-44FE-98DE-4255E5847068}" dt="2024-07-23T11:47:16.314" v="2230"/>
        <pc:sldMkLst>
          <pc:docMk/>
          <pc:sldMk cId="883444669" sldId="263"/>
        </pc:sldMkLst>
        <pc:spChg chg="add del mod">
          <ac:chgData name="OMAR ABDO" userId="8271ea9fbb305512" providerId="LiveId" clId="{6C56A490-2101-44FE-98DE-4255E5847068}" dt="2024-07-21T13:18:58.878" v="1712" actId="478"/>
          <ac:spMkLst>
            <pc:docMk/>
            <pc:sldMk cId="883444669" sldId="263"/>
            <ac:spMk id="2" creationId="{797201B5-1CA6-3896-B309-75B2D4C9C4AB}"/>
          </ac:spMkLst>
        </pc:spChg>
        <pc:spChg chg="add mod">
          <ac:chgData name="OMAR ABDO" userId="8271ea9fbb305512" providerId="LiveId" clId="{6C56A490-2101-44FE-98DE-4255E5847068}" dt="2024-07-23T11:47:16.314" v="2230"/>
          <ac:spMkLst>
            <pc:docMk/>
            <pc:sldMk cId="883444669" sldId="263"/>
            <ac:spMk id="2" creationId="{FA801CE7-1786-86D0-B404-5999350BEB67}"/>
          </ac:spMkLst>
        </pc:spChg>
        <pc:spChg chg="del">
          <ac:chgData name="OMAR ABDO" userId="8271ea9fbb305512" providerId="LiveId" clId="{6C56A490-2101-44FE-98DE-4255E5847068}" dt="2024-07-16T10:37:45.550" v="208" actId="478"/>
          <ac:spMkLst>
            <pc:docMk/>
            <pc:sldMk cId="883444669" sldId="263"/>
            <ac:spMk id="3" creationId="{37C3A75E-5514-47CC-4F29-AA048F0E4CD4}"/>
          </ac:spMkLst>
        </pc:spChg>
        <pc:spChg chg="mod">
          <ac:chgData name="OMAR ABDO" userId="8271ea9fbb305512" providerId="LiveId" clId="{6C56A490-2101-44FE-98DE-4255E5847068}" dt="2024-07-20T13:48:43.306" v="1169" actId="1076"/>
          <ac:spMkLst>
            <pc:docMk/>
            <pc:sldMk cId="883444669" sldId="263"/>
            <ac:spMk id="3" creationId="{87D1D794-98B9-A742-20A0-33726BB69B7C}"/>
          </ac:spMkLst>
        </pc:spChg>
        <pc:spChg chg="del mod">
          <ac:chgData name="OMAR ABDO" userId="8271ea9fbb305512" providerId="LiveId" clId="{6C56A490-2101-44FE-98DE-4255E5847068}" dt="2024-07-21T13:18:58.878" v="1712" actId="478"/>
          <ac:spMkLst>
            <pc:docMk/>
            <pc:sldMk cId="883444669" sldId="263"/>
            <ac:spMk id="4" creationId="{C12AD434-61EA-284A-CDFF-5111A762B226}"/>
          </ac:spMkLst>
        </pc:spChg>
        <pc:spChg chg="add mod">
          <ac:chgData name="OMAR ABDO" userId="8271ea9fbb305512" providerId="LiveId" clId="{6C56A490-2101-44FE-98DE-4255E5847068}" dt="2024-07-23T11:47:16.314" v="2230"/>
          <ac:spMkLst>
            <pc:docMk/>
            <pc:sldMk cId="883444669" sldId="263"/>
            <ac:spMk id="4" creationId="{FA1C0895-9B44-9133-2E9C-01A7023167BD}"/>
          </ac:spMkLst>
        </pc:spChg>
        <pc:spChg chg="add mod">
          <ac:chgData name="OMAR ABDO" userId="8271ea9fbb305512" providerId="LiveId" clId="{6C56A490-2101-44FE-98DE-4255E5847068}" dt="2024-07-21T13:18:59.365" v="1713"/>
          <ac:spMkLst>
            <pc:docMk/>
            <pc:sldMk cId="883444669" sldId="263"/>
            <ac:spMk id="5" creationId="{0AD143D1-472C-F8AD-209F-4053C6F69984}"/>
          </ac:spMkLst>
        </pc:spChg>
        <pc:spChg chg="add del">
          <ac:chgData name="OMAR ABDO" userId="8271ea9fbb305512" providerId="LiveId" clId="{6C56A490-2101-44FE-98DE-4255E5847068}" dt="2024-07-20T14:52:50.068" v="1348" actId="22"/>
          <ac:spMkLst>
            <pc:docMk/>
            <pc:sldMk cId="883444669" sldId="263"/>
            <ac:spMk id="6" creationId="{1B0F30F0-8FD8-B7D0-1D03-BFF92E9B434D}"/>
          </ac:spMkLst>
        </pc:spChg>
        <pc:spChg chg="add mod">
          <ac:chgData name="OMAR ABDO" userId="8271ea9fbb305512" providerId="LiveId" clId="{6C56A490-2101-44FE-98DE-4255E5847068}" dt="2024-07-21T13:18:59.365" v="1713"/>
          <ac:spMkLst>
            <pc:docMk/>
            <pc:sldMk cId="883444669" sldId="263"/>
            <ac:spMk id="6" creationId="{B7175FBF-D7A4-4CCD-6346-EF1C75E9F9CA}"/>
          </ac:spMkLst>
        </pc:spChg>
        <pc:spChg chg="add mod">
          <ac:chgData name="OMAR ABDO" userId="8271ea9fbb305512" providerId="LiveId" clId="{6C56A490-2101-44FE-98DE-4255E5847068}" dt="2024-07-23T11:47:16.314" v="2230"/>
          <ac:spMkLst>
            <pc:docMk/>
            <pc:sldMk cId="883444669" sldId="263"/>
            <ac:spMk id="7" creationId="{4CA00133-6B87-21A0-B791-353A7F2058EE}"/>
          </ac:spMkLst>
        </pc:spChg>
        <pc:spChg chg="add mod">
          <ac:chgData name="OMAR ABDO" userId="8271ea9fbb305512" providerId="LiveId" clId="{6C56A490-2101-44FE-98DE-4255E5847068}" dt="2024-07-21T13:18:59.365" v="1713"/>
          <ac:spMkLst>
            <pc:docMk/>
            <pc:sldMk cId="883444669" sldId="263"/>
            <ac:spMk id="7" creationId="{663E6BC5-3782-23A4-89F2-DE8E786ACB33}"/>
          </ac:spMkLst>
        </pc:spChg>
        <pc:spChg chg="add del mod">
          <ac:chgData name="OMAR ABDO" userId="8271ea9fbb305512" providerId="LiveId" clId="{6C56A490-2101-44FE-98DE-4255E5847068}" dt="2024-07-21T12:26:34.942" v="1377" actId="21"/>
          <ac:spMkLst>
            <pc:docMk/>
            <pc:sldMk cId="883444669" sldId="263"/>
            <ac:spMk id="8" creationId="{24B7A480-5B75-9548-0DF9-6C79E0A496E5}"/>
          </ac:spMkLst>
        </pc:spChg>
        <pc:spChg chg="mod">
          <ac:chgData name="OMAR ABDO" userId="8271ea9fbb305512" providerId="LiveId" clId="{6C56A490-2101-44FE-98DE-4255E5847068}" dt="2024-07-20T13:48:57.935" v="1172" actId="1076"/>
          <ac:spMkLst>
            <pc:docMk/>
            <pc:sldMk cId="883444669" sldId="263"/>
            <ac:spMk id="10" creationId="{60C55AF2-F113-F423-B2D8-EC0976512DDE}"/>
          </ac:spMkLst>
        </pc:spChg>
        <pc:spChg chg="mod">
          <ac:chgData name="OMAR ABDO" userId="8271ea9fbb305512" providerId="LiveId" clId="{6C56A490-2101-44FE-98DE-4255E5847068}" dt="2024-07-20T13:45:13.412" v="1017" actId="20577"/>
          <ac:spMkLst>
            <pc:docMk/>
            <pc:sldMk cId="883444669" sldId="263"/>
            <ac:spMk id="11" creationId="{585F2274-096F-AD81-1675-A780F79AD40A}"/>
          </ac:spMkLst>
        </pc:spChg>
        <pc:spChg chg="mod">
          <ac:chgData name="OMAR ABDO" userId="8271ea9fbb305512" providerId="LiveId" clId="{6C56A490-2101-44FE-98DE-4255E5847068}" dt="2024-07-20T13:45:59.156" v="1073" actId="20577"/>
          <ac:spMkLst>
            <pc:docMk/>
            <pc:sldMk cId="883444669" sldId="263"/>
            <ac:spMk id="12" creationId="{D673A219-EE11-E2D6-682A-B1C8128CF4AF}"/>
          </ac:spMkLst>
        </pc:spChg>
        <pc:spChg chg="mod">
          <ac:chgData name="OMAR ABDO" userId="8271ea9fbb305512" providerId="LiveId" clId="{6C56A490-2101-44FE-98DE-4255E5847068}" dt="2024-07-20T13:46:58.156" v="1146" actId="20577"/>
          <ac:spMkLst>
            <pc:docMk/>
            <pc:sldMk cId="883444669" sldId="263"/>
            <ac:spMk id="13" creationId="{84F5E5F5-9187-5170-161E-518D28376817}"/>
          </ac:spMkLst>
        </pc:spChg>
        <pc:spChg chg="mod">
          <ac:chgData name="OMAR ABDO" userId="8271ea9fbb305512" providerId="LiveId" clId="{6C56A490-2101-44FE-98DE-4255E5847068}" dt="2024-07-20T13:42:43.081" v="850" actId="20577"/>
          <ac:spMkLst>
            <pc:docMk/>
            <pc:sldMk cId="883444669" sldId="263"/>
            <ac:spMk id="14" creationId="{4FAF499D-3C63-506E-8283-91EF422C26E8}"/>
          </ac:spMkLst>
        </pc:spChg>
        <pc:spChg chg="mod">
          <ac:chgData name="OMAR ABDO" userId="8271ea9fbb305512" providerId="LiveId" clId="{6C56A490-2101-44FE-98DE-4255E5847068}" dt="2024-07-20T13:44:40.491" v="975" actId="20577"/>
          <ac:spMkLst>
            <pc:docMk/>
            <pc:sldMk cId="883444669" sldId="263"/>
            <ac:spMk id="15" creationId="{D78AF45D-AF30-F668-C347-152361A68CE9}"/>
          </ac:spMkLst>
        </pc:spChg>
        <pc:spChg chg="mod">
          <ac:chgData name="OMAR ABDO" userId="8271ea9fbb305512" providerId="LiveId" clId="{6C56A490-2101-44FE-98DE-4255E5847068}" dt="2024-07-20T13:45:39.141" v="1057" actId="20577"/>
          <ac:spMkLst>
            <pc:docMk/>
            <pc:sldMk cId="883444669" sldId="263"/>
            <ac:spMk id="16" creationId="{8A622272-C54C-9A3F-9722-698BEC6C89B5}"/>
          </ac:spMkLst>
        </pc:spChg>
        <pc:spChg chg="mod">
          <ac:chgData name="OMAR ABDO" userId="8271ea9fbb305512" providerId="LiveId" clId="{6C56A490-2101-44FE-98DE-4255E5847068}" dt="2024-07-20T13:46:33.090" v="1118" actId="20577"/>
          <ac:spMkLst>
            <pc:docMk/>
            <pc:sldMk cId="883444669" sldId="263"/>
            <ac:spMk id="17" creationId="{0EF2F14E-C7BB-8013-897D-9704487EF3CA}"/>
          </ac:spMkLst>
        </pc:spChg>
        <pc:spChg chg="mod">
          <ac:chgData name="OMAR ABDO" userId="8271ea9fbb305512" providerId="LiveId" clId="{6C56A490-2101-44FE-98DE-4255E5847068}" dt="2024-07-20T13:47:08.799" v="1164" actId="20577"/>
          <ac:spMkLst>
            <pc:docMk/>
            <pc:sldMk cId="883444669" sldId="263"/>
            <ac:spMk id="18" creationId="{488526E5-462A-295E-4D7A-ED87C99259FD}"/>
          </ac:spMkLst>
        </pc:spChg>
        <pc:spChg chg="add mod">
          <ac:chgData name="OMAR ABDO" userId="8271ea9fbb305512" providerId="LiveId" clId="{6C56A490-2101-44FE-98DE-4255E5847068}" dt="2024-07-21T13:19:38.403" v="1728" actId="20577"/>
          <ac:spMkLst>
            <pc:docMk/>
            <pc:sldMk cId="883444669" sldId="263"/>
            <ac:spMk id="20" creationId="{96077790-4F89-279E-4969-460BC0C69E9A}"/>
          </ac:spMkLst>
        </pc:spChg>
        <pc:spChg chg="mod">
          <ac:chgData name="OMAR ABDO" userId="8271ea9fbb305512" providerId="LiveId" clId="{6C56A490-2101-44FE-98DE-4255E5847068}" dt="2024-07-21T12:26:48.779" v="1378" actId="1076"/>
          <ac:spMkLst>
            <pc:docMk/>
            <pc:sldMk cId="883444669" sldId="263"/>
            <ac:spMk id="21" creationId="{C7E57FD4-C799-94B9-2E6C-69826B31A398}"/>
          </ac:spMkLst>
        </pc:spChg>
        <pc:spChg chg="mod">
          <ac:chgData name="OMAR ABDO" userId="8271ea9fbb305512" providerId="LiveId" clId="{6C56A490-2101-44FE-98DE-4255E5847068}" dt="2024-07-20T13:51:33.027" v="1181" actId="1076"/>
          <ac:spMkLst>
            <pc:docMk/>
            <pc:sldMk cId="883444669" sldId="263"/>
            <ac:spMk id="23" creationId="{7B7F6BE1-6106-C4FA-0235-E566D2D56E23}"/>
          </ac:spMkLst>
        </pc:spChg>
        <pc:spChg chg="add mod">
          <ac:chgData name="OMAR ABDO" userId="8271ea9fbb305512" providerId="LiveId" clId="{6C56A490-2101-44FE-98DE-4255E5847068}" dt="2024-07-21T13:19:32.888" v="1724" actId="20577"/>
          <ac:spMkLst>
            <pc:docMk/>
            <pc:sldMk cId="883444669" sldId="263"/>
            <ac:spMk id="24" creationId="{B9328EAE-0823-0CE3-6C78-475980C90262}"/>
          </ac:spMkLst>
        </pc:spChg>
        <pc:spChg chg="add mod">
          <ac:chgData name="OMAR ABDO" userId="8271ea9fbb305512" providerId="LiveId" clId="{6C56A490-2101-44FE-98DE-4255E5847068}" dt="2024-07-21T13:19:05.933" v="1714"/>
          <ac:spMkLst>
            <pc:docMk/>
            <pc:sldMk cId="883444669" sldId="263"/>
            <ac:spMk id="25" creationId="{ADF75C18-923D-F41A-6A11-9BDAA853BBD1}"/>
          </ac:spMkLst>
        </pc:spChg>
        <pc:grpChg chg="mod">
          <ac:chgData name="OMAR ABDO" userId="8271ea9fbb305512" providerId="LiveId" clId="{6C56A490-2101-44FE-98DE-4255E5847068}" dt="2024-07-21T12:26:48.779" v="1378" actId="1076"/>
          <ac:grpSpMkLst>
            <pc:docMk/>
            <pc:sldMk cId="883444669" sldId="263"/>
            <ac:grpSpMk id="37" creationId="{9CAEA225-102B-0565-17C0-A7FDADB2545F}"/>
          </ac:grpSpMkLst>
        </pc:grpChg>
        <pc:grpChg chg="mod">
          <ac:chgData name="OMAR ABDO" userId="8271ea9fbb305512" providerId="LiveId" clId="{6C56A490-2101-44FE-98DE-4255E5847068}" dt="2024-07-21T12:26:48.779" v="1378" actId="1076"/>
          <ac:grpSpMkLst>
            <pc:docMk/>
            <pc:sldMk cId="883444669" sldId="263"/>
            <ac:grpSpMk id="38" creationId="{14D9AA85-2C01-D700-FAB2-349CC1F6776C}"/>
          </ac:grpSpMkLst>
        </pc:grpChg>
        <pc:grpChg chg="mod">
          <ac:chgData name="OMAR ABDO" userId="8271ea9fbb305512" providerId="LiveId" clId="{6C56A490-2101-44FE-98DE-4255E5847068}" dt="2024-07-21T12:26:48.779" v="1378" actId="1076"/>
          <ac:grpSpMkLst>
            <pc:docMk/>
            <pc:sldMk cId="883444669" sldId="263"/>
            <ac:grpSpMk id="39" creationId="{58E417E9-6DC1-5FBC-09E1-05A0E8DDB9C4}"/>
          </ac:grpSpMkLst>
        </pc:grpChg>
        <pc:grpChg chg="mod">
          <ac:chgData name="OMAR ABDO" userId="8271ea9fbb305512" providerId="LiveId" clId="{6C56A490-2101-44FE-98DE-4255E5847068}" dt="2024-07-21T12:26:48.779" v="1378" actId="1076"/>
          <ac:grpSpMkLst>
            <pc:docMk/>
            <pc:sldMk cId="883444669" sldId="263"/>
            <ac:grpSpMk id="40" creationId="{5B3369CD-6D8C-9822-917B-2E7F6926D3D9}"/>
          </ac:grpSpMkLst>
        </pc:grpChg>
        <pc:grpChg chg="mod">
          <ac:chgData name="OMAR ABDO" userId="8271ea9fbb305512" providerId="LiveId" clId="{6C56A490-2101-44FE-98DE-4255E5847068}" dt="2024-07-21T12:26:48.779" v="1378" actId="1076"/>
          <ac:grpSpMkLst>
            <pc:docMk/>
            <pc:sldMk cId="883444669" sldId="263"/>
            <ac:grpSpMk id="41" creationId="{CD21B14F-BDFE-4CD3-3AED-F90CAEB8097D}"/>
          </ac:grpSpMkLst>
        </pc:grpChg>
        <pc:grpChg chg="mod">
          <ac:chgData name="OMAR ABDO" userId="8271ea9fbb305512" providerId="LiveId" clId="{6C56A490-2101-44FE-98DE-4255E5847068}" dt="2024-07-21T12:26:48.779" v="1378" actId="1076"/>
          <ac:grpSpMkLst>
            <pc:docMk/>
            <pc:sldMk cId="883444669" sldId="263"/>
            <ac:grpSpMk id="43" creationId="{3ECF3DD0-E268-EC5B-165B-FCD39773D755}"/>
          </ac:grpSpMkLst>
        </pc:grpChg>
        <pc:grpChg chg="mod">
          <ac:chgData name="OMAR ABDO" userId="8271ea9fbb305512" providerId="LiveId" clId="{6C56A490-2101-44FE-98DE-4255E5847068}" dt="2024-07-21T12:26:48.779" v="1378" actId="1076"/>
          <ac:grpSpMkLst>
            <pc:docMk/>
            <pc:sldMk cId="883444669" sldId="263"/>
            <ac:grpSpMk id="44" creationId="{B5D7C7AC-7734-0258-576D-C775EE3DC627}"/>
          </ac:grpSpMkLst>
        </pc:grpChg>
        <pc:grpChg chg="mod">
          <ac:chgData name="OMAR ABDO" userId="8271ea9fbb305512" providerId="LiveId" clId="{6C56A490-2101-44FE-98DE-4255E5847068}" dt="2024-07-21T12:26:48.779" v="1378" actId="1076"/>
          <ac:grpSpMkLst>
            <pc:docMk/>
            <pc:sldMk cId="883444669" sldId="263"/>
            <ac:grpSpMk id="45" creationId="{E0C003BF-76F5-7AC2-9923-C293CB405E4B}"/>
          </ac:grpSpMkLst>
        </pc:grpChg>
        <pc:grpChg chg="mod">
          <ac:chgData name="OMAR ABDO" userId="8271ea9fbb305512" providerId="LiveId" clId="{6C56A490-2101-44FE-98DE-4255E5847068}" dt="2024-07-21T12:26:48.779" v="1378" actId="1076"/>
          <ac:grpSpMkLst>
            <pc:docMk/>
            <pc:sldMk cId="883444669" sldId="263"/>
            <ac:grpSpMk id="46" creationId="{8530B0B9-9271-CEA5-BE08-F140BA216CB1}"/>
          </ac:grpSpMkLst>
        </pc:grpChg>
        <pc:grpChg chg="mod">
          <ac:chgData name="OMAR ABDO" userId="8271ea9fbb305512" providerId="LiveId" clId="{6C56A490-2101-44FE-98DE-4255E5847068}" dt="2024-07-21T12:26:48.779" v="1378" actId="1076"/>
          <ac:grpSpMkLst>
            <pc:docMk/>
            <pc:sldMk cId="883444669" sldId="263"/>
            <ac:grpSpMk id="47" creationId="{45B9F8B7-4E69-A5FC-F2C4-0BFDD1CCC6FD}"/>
          </ac:grpSpMkLst>
        </pc:grpChg>
        <pc:picChg chg="add mod">
          <ac:chgData name="OMAR ABDO" userId="8271ea9fbb305512" providerId="LiveId" clId="{6C56A490-2101-44FE-98DE-4255E5847068}" dt="2024-07-23T11:47:16.314" v="2230"/>
          <ac:picMkLst>
            <pc:docMk/>
            <pc:sldMk cId="883444669" sldId="263"/>
            <ac:picMk id="5" creationId="{4460E15F-CA0E-4D74-D471-F1C7946961BA}"/>
          </ac:picMkLst>
        </pc:picChg>
        <pc:picChg chg="add mod">
          <ac:chgData name="OMAR ABDO" userId="8271ea9fbb305512" providerId="LiveId" clId="{6C56A490-2101-44FE-98DE-4255E5847068}" dt="2024-07-23T11:47:16.314" v="2230"/>
          <ac:picMkLst>
            <pc:docMk/>
            <pc:sldMk cId="883444669" sldId="263"/>
            <ac:picMk id="6" creationId="{F81D7947-4AFA-B182-2ABD-2A5CA29E97EB}"/>
          </ac:picMkLst>
        </pc:picChg>
        <pc:picChg chg="add mod">
          <ac:chgData name="OMAR ABDO" userId="8271ea9fbb305512" providerId="LiveId" clId="{6C56A490-2101-44FE-98DE-4255E5847068}" dt="2024-07-21T13:18:59.365" v="1713"/>
          <ac:picMkLst>
            <pc:docMk/>
            <pc:sldMk cId="883444669" sldId="263"/>
            <ac:picMk id="9" creationId="{EC37FFE6-8CBA-2D07-E956-C754F4838694}"/>
          </ac:picMkLst>
        </pc:picChg>
        <pc:picChg chg="add mod">
          <ac:chgData name="OMAR ABDO" userId="8271ea9fbb305512" providerId="LiveId" clId="{6C56A490-2101-44FE-98DE-4255E5847068}" dt="2024-07-21T13:18:59.365" v="1713"/>
          <ac:picMkLst>
            <pc:docMk/>
            <pc:sldMk cId="883444669" sldId="263"/>
            <ac:picMk id="19" creationId="{471D4197-549A-B9AF-4C29-FCCD4A829377}"/>
          </ac:picMkLst>
        </pc:picChg>
        <pc:picChg chg="add mod">
          <ac:chgData name="OMAR ABDO" userId="8271ea9fbb305512" providerId="LiveId" clId="{6C56A490-2101-44FE-98DE-4255E5847068}" dt="2024-07-21T13:19:05.933" v="1714"/>
          <ac:picMkLst>
            <pc:docMk/>
            <pc:sldMk cId="883444669" sldId="263"/>
            <ac:picMk id="26" creationId="{87F110D3-9BD4-5858-59BA-5F1AC2B56206}"/>
          </ac:picMkLst>
        </pc:picChg>
        <pc:picChg chg="add mod">
          <ac:chgData name="OMAR ABDO" userId="8271ea9fbb305512" providerId="LiveId" clId="{6C56A490-2101-44FE-98DE-4255E5847068}" dt="2024-07-21T13:19:05.933" v="1714"/>
          <ac:picMkLst>
            <pc:docMk/>
            <pc:sldMk cId="883444669" sldId="263"/>
            <ac:picMk id="31" creationId="{35284E4F-CC4A-3D54-0171-3900C2EF0539}"/>
          </ac:picMkLst>
        </pc:picChg>
      </pc:sldChg>
      <pc:sldChg chg="addSp modSp add del mod modTransition">
        <pc:chgData name="OMAR ABDO" userId="8271ea9fbb305512" providerId="LiveId" clId="{6C56A490-2101-44FE-98DE-4255E5847068}" dt="2024-07-16T10:13:44.477" v="78" actId="47"/>
        <pc:sldMkLst>
          <pc:docMk/>
          <pc:sldMk cId="2620516720" sldId="263"/>
        </pc:sldMkLst>
        <pc:spChg chg="mod">
          <ac:chgData name="OMAR ABDO" userId="8271ea9fbb305512" providerId="LiveId" clId="{6C56A490-2101-44FE-98DE-4255E5847068}" dt="2024-07-15T16:09:06.213" v="50" actId="27636"/>
          <ac:spMkLst>
            <pc:docMk/>
            <pc:sldMk cId="2620516720" sldId="263"/>
            <ac:spMk id="3" creationId="{727FDB3B-4EC4-F3D7-D261-D32325E3567A}"/>
          </ac:spMkLst>
        </pc:spChg>
        <pc:picChg chg="add mod">
          <ac:chgData name="OMAR ABDO" userId="8271ea9fbb305512" providerId="LiveId" clId="{6C56A490-2101-44FE-98DE-4255E5847068}" dt="2024-07-15T16:09:38.832" v="58"/>
          <ac:picMkLst>
            <pc:docMk/>
            <pc:sldMk cId="2620516720" sldId="263"/>
            <ac:picMk id="4" creationId="{6D9D2AB9-A907-7380-557B-9EB5DB9565F2}"/>
          </ac:picMkLst>
        </pc:picChg>
        <pc:picChg chg="add mod">
          <ac:chgData name="OMAR ABDO" userId="8271ea9fbb305512" providerId="LiveId" clId="{6C56A490-2101-44FE-98DE-4255E5847068}" dt="2024-07-15T16:09:38.832" v="58"/>
          <ac:picMkLst>
            <pc:docMk/>
            <pc:sldMk cId="2620516720" sldId="263"/>
            <ac:picMk id="5" creationId="{815B706B-D1A4-C930-D5E4-A34125AF20C7}"/>
          </ac:picMkLst>
        </pc:picChg>
      </pc:sldChg>
      <pc:sldChg chg="add del">
        <pc:chgData name="OMAR ABDO" userId="8271ea9fbb305512" providerId="LiveId" clId="{6C56A490-2101-44FE-98DE-4255E5847068}" dt="2024-07-16T10:14:52.744" v="111"/>
        <pc:sldMkLst>
          <pc:docMk/>
          <pc:sldMk cId="3587818130" sldId="264"/>
        </pc:sldMkLst>
      </pc:sldChg>
      <pc:sldChg chg="addSp modSp add del modTransition">
        <pc:chgData name="OMAR ABDO" userId="8271ea9fbb305512" providerId="LiveId" clId="{6C56A490-2101-44FE-98DE-4255E5847068}" dt="2024-07-16T10:13:44.477" v="78" actId="47"/>
        <pc:sldMkLst>
          <pc:docMk/>
          <pc:sldMk cId="3755847526" sldId="264"/>
        </pc:sldMkLst>
        <pc:picChg chg="add mod">
          <ac:chgData name="OMAR ABDO" userId="8271ea9fbb305512" providerId="LiveId" clId="{6C56A490-2101-44FE-98DE-4255E5847068}" dt="2024-07-15T16:09:43.808" v="59"/>
          <ac:picMkLst>
            <pc:docMk/>
            <pc:sldMk cId="3755847526" sldId="264"/>
            <ac:picMk id="5" creationId="{C14FEEDC-9CEB-9829-E215-766D1C37C3B3}"/>
          </ac:picMkLst>
        </pc:picChg>
        <pc:picChg chg="add mod">
          <ac:chgData name="OMAR ABDO" userId="8271ea9fbb305512" providerId="LiveId" clId="{6C56A490-2101-44FE-98DE-4255E5847068}" dt="2024-07-15T16:09:43.808" v="59"/>
          <ac:picMkLst>
            <pc:docMk/>
            <pc:sldMk cId="3755847526" sldId="264"/>
            <ac:picMk id="6" creationId="{41F2CEA0-57B3-3845-F390-426E9463F484}"/>
          </ac:picMkLst>
        </pc:picChg>
      </pc:sldChg>
      <pc:sldChg chg="addSp delSp modSp add mod modTransition modAnim">
        <pc:chgData name="OMAR ABDO" userId="8271ea9fbb305512" providerId="LiveId" clId="{6C56A490-2101-44FE-98DE-4255E5847068}" dt="2024-07-23T13:28:56.540" v="2474"/>
        <pc:sldMkLst>
          <pc:docMk/>
          <pc:sldMk cId="4228181645" sldId="264"/>
        </pc:sldMkLst>
        <pc:spChg chg="add mod">
          <ac:chgData name="OMAR ABDO" userId="8271ea9fbb305512" providerId="LiveId" clId="{6C56A490-2101-44FE-98DE-4255E5847068}" dt="2024-07-23T13:28:36.612" v="2469" actId="14100"/>
          <ac:spMkLst>
            <pc:docMk/>
            <pc:sldMk cId="4228181645" sldId="264"/>
            <ac:spMk id="2" creationId="{6239E8CD-D8C3-B673-980A-844C09C119D4}"/>
          </ac:spMkLst>
        </pc:spChg>
        <pc:spChg chg="add del mod">
          <ac:chgData name="OMAR ABDO" userId="8271ea9fbb305512" providerId="LiveId" clId="{6C56A490-2101-44FE-98DE-4255E5847068}" dt="2024-07-23T11:40:06.335" v="2152" actId="478"/>
          <ac:spMkLst>
            <pc:docMk/>
            <pc:sldMk cId="4228181645" sldId="264"/>
            <ac:spMk id="2" creationId="{A8C85FB8-03E2-CBB1-7F6E-6EA9179AC73F}"/>
          </ac:spMkLst>
        </pc:spChg>
        <pc:spChg chg="add mod">
          <ac:chgData name="OMAR ABDO" userId="8271ea9fbb305512" providerId="LiveId" clId="{6C56A490-2101-44FE-98DE-4255E5847068}" dt="2024-07-23T11:39:57.064" v="2146"/>
          <ac:spMkLst>
            <pc:docMk/>
            <pc:sldMk cId="4228181645" sldId="264"/>
            <ac:spMk id="3" creationId="{A1C9C472-15C2-0083-E2A8-8E61282AB221}"/>
          </ac:spMkLst>
        </pc:spChg>
        <pc:spChg chg="del mod">
          <ac:chgData name="OMAR ABDO" userId="8271ea9fbb305512" providerId="LiveId" clId="{6C56A490-2101-44FE-98DE-4255E5847068}" dt="2024-07-23T11:40:02.645" v="2150"/>
          <ac:spMkLst>
            <pc:docMk/>
            <pc:sldMk cId="4228181645" sldId="264"/>
            <ac:spMk id="4" creationId="{C12AD434-61EA-284A-CDFF-5111A762B226}"/>
          </ac:spMkLst>
        </pc:spChg>
        <pc:spChg chg="add mod">
          <ac:chgData name="OMAR ABDO" userId="8271ea9fbb305512" providerId="LiveId" clId="{6C56A490-2101-44FE-98DE-4255E5847068}" dt="2024-07-23T11:40:12.983" v="2154" actId="20577"/>
          <ac:spMkLst>
            <pc:docMk/>
            <pc:sldMk cId="4228181645" sldId="264"/>
            <ac:spMk id="5" creationId="{266914B5-E068-B480-9A36-1FAFB8BA8AE7}"/>
          </ac:spMkLst>
        </pc:spChg>
        <pc:spChg chg="add mod">
          <ac:chgData name="OMAR ABDO" userId="8271ea9fbb305512" providerId="LiveId" clId="{6C56A490-2101-44FE-98DE-4255E5847068}" dt="2024-07-23T11:40:02.132" v="2148"/>
          <ac:spMkLst>
            <pc:docMk/>
            <pc:sldMk cId="4228181645" sldId="264"/>
            <ac:spMk id="6" creationId="{F8350854-B4A6-D928-6106-566D9CE1A4EB}"/>
          </ac:spMkLst>
        </pc:spChg>
        <pc:spChg chg="add mod">
          <ac:chgData name="OMAR ABDO" userId="8271ea9fbb305512" providerId="LiveId" clId="{6C56A490-2101-44FE-98DE-4255E5847068}" dt="2024-07-23T11:47:37.270" v="2242"/>
          <ac:spMkLst>
            <pc:docMk/>
            <pc:sldMk cId="4228181645" sldId="264"/>
            <ac:spMk id="9" creationId="{BAECBC36-E067-1229-8A82-CD7FEA7D46F5}"/>
          </ac:spMkLst>
        </pc:spChg>
        <pc:spChg chg="add mod">
          <ac:chgData name="OMAR ABDO" userId="8271ea9fbb305512" providerId="LiveId" clId="{6C56A490-2101-44FE-98DE-4255E5847068}" dt="2024-07-23T11:47:37.270" v="2242"/>
          <ac:spMkLst>
            <pc:docMk/>
            <pc:sldMk cId="4228181645" sldId="264"/>
            <ac:spMk id="10" creationId="{BA8F30AA-9BD8-DFDD-F497-A7CEA9AB95C4}"/>
          </ac:spMkLst>
        </pc:spChg>
        <pc:spChg chg="add mod">
          <ac:chgData name="OMAR ABDO" userId="8271ea9fbb305512" providerId="LiveId" clId="{6C56A490-2101-44FE-98DE-4255E5847068}" dt="2024-07-23T11:47:37.270" v="2242"/>
          <ac:spMkLst>
            <pc:docMk/>
            <pc:sldMk cId="4228181645" sldId="264"/>
            <ac:spMk id="13" creationId="{2DC67CC7-7CC0-F109-DD97-1190E54E395D}"/>
          </ac:spMkLst>
        </pc:spChg>
        <pc:spChg chg="add mod">
          <ac:chgData name="OMAR ABDO" userId="8271ea9fbb305512" providerId="LiveId" clId="{6C56A490-2101-44FE-98DE-4255E5847068}" dt="2024-07-23T13:28:19.573" v="2466" actId="14100"/>
          <ac:spMkLst>
            <pc:docMk/>
            <pc:sldMk cId="4228181645" sldId="264"/>
            <ac:spMk id="15" creationId="{71298361-A3DA-863B-5105-59CFBFCD0688}"/>
          </ac:spMkLst>
        </pc:spChg>
        <pc:picChg chg="add mod">
          <ac:chgData name="OMAR ABDO" userId="8271ea9fbb305512" providerId="LiveId" clId="{6C56A490-2101-44FE-98DE-4255E5847068}" dt="2024-07-23T13:28:00.250" v="2459" actId="1076"/>
          <ac:picMkLst>
            <pc:docMk/>
            <pc:sldMk cId="4228181645" sldId="264"/>
            <ac:picMk id="4" creationId="{B818BBAA-CE43-2AD1-C584-75028B20479F}"/>
          </ac:picMkLst>
        </pc:picChg>
        <pc:picChg chg="add mod">
          <ac:chgData name="OMAR ABDO" userId="8271ea9fbb305512" providerId="LiveId" clId="{6C56A490-2101-44FE-98DE-4255E5847068}" dt="2024-07-23T11:39:57.064" v="2146"/>
          <ac:picMkLst>
            <pc:docMk/>
            <pc:sldMk cId="4228181645" sldId="264"/>
            <ac:picMk id="7" creationId="{6D16AEB2-CA1D-EF72-5104-D5C84EB34B25}"/>
          </ac:picMkLst>
        </pc:picChg>
        <pc:picChg chg="add mod">
          <ac:chgData name="OMAR ABDO" userId="8271ea9fbb305512" providerId="LiveId" clId="{6C56A490-2101-44FE-98DE-4255E5847068}" dt="2024-07-23T11:39:57.064" v="2146"/>
          <ac:picMkLst>
            <pc:docMk/>
            <pc:sldMk cId="4228181645" sldId="264"/>
            <ac:picMk id="8" creationId="{5D1733E7-0205-86FB-6903-EA16DAAF0F60}"/>
          </ac:picMkLst>
        </pc:picChg>
        <pc:picChg chg="add mod">
          <ac:chgData name="OMAR ABDO" userId="8271ea9fbb305512" providerId="LiveId" clId="{6C56A490-2101-44FE-98DE-4255E5847068}" dt="2024-07-23T11:47:37.270" v="2242"/>
          <ac:picMkLst>
            <pc:docMk/>
            <pc:sldMk cId="4228181645" sldId="264"/>
            <ac:picMk id="11" creationId="{9E79DECB-770E-24FF-78F0-98D5B41AF9BB}"/>
          </ac:picMkLst>
        </pc:picChg>
        <pc:picChg chg="add mod">
          <ac:chgData name="OMAR ABDO" userId="8271ea9fbb305512" providerId="LiveId" clId="{6C56A490-2101-44FE-98DE-4255E5847068}" dt="2024-07-23T11:47:37.270" v="2242"/>
          <ac:picMkLst>
            <pc:docMk/>
            <pc:sldMk cId="4228181645" sldId="264"/>
            <ac:picMk id="12" creationId="{245763CB-E0A2-1399-227D-ABA5710E1CD2}"/>
          </ac:picMkLst>
        </pc:picChg>
      </pc:sldChg>
      <pc:sldChg chg="add del">
        <pc:chgData name="OMAR ABDO" userId="8271ea9fbb305512" providerId="LiveId" clId="{6C56A490-2101-44FE-98DE-4255E5847068}" dt="2024-07-16T10:14:52.744" v="111"/>
        <pc:sldMkLst>
          <pc:docMk/>
          <pc:sldMk cId="904902781" sldId="265"/>
        </pc:sldMkLst>
      </pc:sldChg>
      <pc:sldChg chg="addSp delSp modSp add mod modAnim">
        <pc:chgData name="OMAR ABDO" userId="8271ea9fbb305512" providerId="LiveId" clId="{6C56A490-2101-44FE-98DE-4255E5847068}" dt="2024-07-23T11:47:14.865" v="2228"/>
        <pc:sldMkLst>
          <pc:docMk/>
          <pc:sldMk cId="2226744532" sldId="265"/>
        </pc:sldMkLst>
        <pc:spChg chg="add mod">
          <ac:chgData name="OMAR ABDO" userId="8271ea9fbb305512" providerId="LiveId" clId="{6C56A490-2101-44FE-98DE-4255E5847068}" dt="2024-07-21T13:18:36.295" v="1709" actId="1076"/>
          <ac:spMkLst>
            <pc:docMk/>
            <pc:sldMk cId="2226744532" sldId="265"/>
            <ac:spMk id="2" creationId="{CCE35748-AF91-22C3-2466-A4CF6D9800C0}"/>
          </ac:spMkLst>
        </pc:spChg>
        <pc:spChg chg="add mod ord">
          <ac:chgData name="OMAR ABDO" userId="8271ea9fbb305512" providerId="LiveId" clId="{6C56A490-2101-44FE-98DE-4255E5847068}" dt="2024-07-21T13:18:36.295" v="1709" actId="1076"/>
          <ac:spMkLst>
            <pc:docMk/>
            <pc:sldMk cId="2226744532" sldId="265"/>
            <ac:spMk id="3" creationId="{1B6CEFF4-0642-C1EB-76A0-233770E9BAE9}"/>
          </ac:spMkLst>
        </pc:spChg>
        <pc:spChg chg="add mod">
          <ac:chgData name="OMAR ABDO" userId="8271ea9fbb305512" providerId="LiveId" clId="{6C56A490-2101-44FE-98DE-4255E5847068}" dt="2024-07-23T11:47:14.865" v="2228"/>
          <ac:spMkLst>
            <pc:docMk/>
            <pc:sldMk cId="2226744532" sldId="265"/>
            <ac:spMk id="4" creationId="{9D8AF70B-E335-54B7-2CE2-89AE15E23187}"/>
          </ac:spMkLst>
        </pc:spChg>
        <pc:spChg chg="del">
          <ac:chgData name="OMAR ABDO" userId="8271ea9fbb305512" providerId="LiveId" clId="{6C56A490-2101-44FE-98DE-4255E5847068}" dt="2024-07-21T13:16:59.477" v="1698" actId="478"/>
          <ac:spMkLst>
            <pc:docMk/>
            <pc:sldMk cId="2226744532" sldId="265"/>
            <ac:spMk id="4" creationId="{C12AD434-61EA-284A-CDFF-5111A762B226}"/>
          </ac:spMkLst>
        </pc:spChg>
        <pc:spChg chg="add mod">
          <ac:chgData name="OMAR ABDO" userId="8271ea9fbb305512" providerId="LiveId" clId="{6C56A490-2101-44FE-98DE-4255E5847068}" dt="2024-07-23T11:47:14.865" v="2228"/>
          <ac:spMkLst>
            <pc:docMk/>
            <pc:sldMk cId="2226744532" sldId="265"/>
            <ac:spMk id="5" creationId="{58C4669E-16BC-08CD-9DD6-BBB089F629D9}"/>
          </ac:spMkLst>
        </pc:spChg>
        <pc:spChg chg="del">
          <ac:chgData name="OMAR ABDO" userId="8271ea9fbb305512" providerId="LiveId" clId="{6C56A490-2101-44FE-98DE-4255E5847068}" dt="2024-07-21T13:16:59.477" v="1698" actId="478"/>
          <ac:spMkLst>
            <pc:docMk/>
            <pc:sldMk cId="2226744532" sldId="265"/>
            <ac:spMk id="5" creationId="{98B84060-9263-38EA-F3AC-4B7B220D1DAC}"/>
          </ac:spMkLst>
        </pc:spChg>
        <pc:spChg chg="add mod">
          <ac:chgData name="OMAR ABDO" userId="8271ea9fbb305512" providerId="LiveId" clId="{6C56A490-2101-44FE-98DE-4255E5847068}" dt="2024-07-16T11:14:15.154" v="469"/>
          <ac:spMkLst>
            <pc:docMk/>
            <pc:sldMk cId="2226744532" sldId="265"/>
            <ac:spMk id="6" creationId="{39A6434C-E9F4-0DD8-B558-555AAB99B322}"/>
          </ac:spMkLst>
        </pc:spChg>
        <pc:spChg chg="add mod">
          <ac:chgData name="OMAR ABDO" userId="8271ea9fbb305512" providerId="LiveId" clId="{6C56A490-2101-44FE-98DE-4255E5847068}" dt="2024-07-21T13:17:00.109" v="1699"/>
          <ac:spMkLst>
            <pc:docMk/>
            <pc:sldMk cId="2226744532" sldId="265"/>
            <ac:spMk id="6" creationId="{5F3AA5FD-4845-9D01-F603-EFDCAEE38476}"/>
          </ac:spMkLst>
        </pc:spChg>
        <pc:spChg chg="add mod">
          <ac:chgData name="OMAR ABDO" userId="8271ea9fbb305512" providerId="LiveId" clId="{6C56A490-2101-44FE-98DE-4255E5847068}" dt="2024-07-21T13:17:00.109" v="1699"/>
          <ac:spMkLst>
            <pc:docMk/>
            <pc:sldMk cId="2226744532" sldId="265"/>
            <ac:spMk id="7" creationId="{5D16F5B6-D736-3E87-3F3F-A024C56FE580}"/>
          </ac:spMkLst>
        </pc:spChg>
        <pc:spChg chg="add mod">
          <ac:chgData name="OMAR ABDO" userId="8271ea9fbb305512" providerId="LiveId" clId="{6C56A490-2101-44FE-98DE-4255E5847068}" dt="2024-07-16T11:14:15.154" v="469"/>
          <ac:spMkLst>
            <pc:docMk/>
            <pc:sldMk cId="2226744532" sldId="265"/>
            <ac:spMk id="7" creationId="{C969F361-D547-B542-CD0E-FBB0AEAB1072}"/>
          </ac:spMkLst>
        </pc:spChg>
        <pc:spChg chg="add mod ord">
          <ac:chgData name="OMAR ABDO" userId="8271ea9fbb305512" providerId="LiveId" clId="{6C56A490-2101-44FE-98DE-4255E5847068}" dt="2024-07-21T13:18:36.295" v="1709" actId="1076"/>
          <ac:spMkLst>
            <pc:docMk/>
            <pc:sldMk cId="2226744532" sldId="265"/>
            <ac:spMk id="8" creationId="{55D1F7E0-A097-7B40-4640-C96C21F4CE39}"/>
          </ac:spMkLst>
        </pc:spChg>
        <pc:spChg chg="add mod ord">
          <ac:chgData name="OMAR ABDO" userId="8271ea9fbb305512" providerId="LiveId" clId="{6C56A490-2101-44FE-98DE-4255E5847068}" dt="2024-07-21T13:18:36.295" v="1709" actId="1076"/>
          <ac:spMkLst>
            <pc:docMk/>
            <pc:sldMk cId="2226744532" sldId="265"/>
            <ac:spMk id="9" creationId="{ACB3A5E3-D756-3464-7CEB-5317586AC4D9}"/>
          </ac:spMkLst>
        </pc:spChg>
        <pc:spChg chg="add mod">
          <ac:chgData name="OMAR ABDO" userId="8271ea9fbb305512" providerId="LiveId" clId="{6C56A490-2101-44FE-98DE-4255E5847068}" dt="2024-07-21T13:18:36.295" v="1709" actId="1076"/>
          <ac:spMkLst>
            <pc:docMk/>
            <pc:sldMk cId="2226744532" sldId="265"/>
            <ac:spMk id="10" creationId="{2BE26C5A-68C7-82F6-922A-68B8752E0691}"/>
          </ac:spMkLst>
        </pc:spChg>
        <pc:spChg chg="add mod">
          <ac:chgData name="OMAR ABDO" userId="8271ea9fbb305512" providerId="LiveId" clId="{6C56A490-2101-44FE-98DE-4255E5847068}" dt="2024-07-21T13:18:36.295" v="1709" actId="1076"/>
          <ac:spMkLst>
            <pc:docMk/>
            <pc:sldMk cId="2226744532" sldId="265"/>
            <ac:spMk id="11" creationId="{54A9373C-248C-BE34-07B2-EC6C3DBCD180}"/>
          </ac:spMkLst>
        </pc:spChg>
        <pc:spChg chg="add mod">
          <ac:chgData name="OMAR ABDO" userId="8271ea9fbb305512" providerId="LiveId" clId="{6C56A490-2101-44FE-98DE-4255E5847068}" dt="2024-07-21T13:18:36.295" v="1709" actId="1076"/>
          <ac:spMkLst>
            <pc:docMk/>
            <pc:sldMk cId="2226744532" sldId="265"/>
            <ac:spMk id="12" creationId="{2B810804-CFBC-F190-C6B8-960D866304A7}"/>
          </ac:spMkLst>
        </pc:spChg>
        <pc:spChg chg="add mod">
          <ac:chgData name="OMAR ABDO" userId="8271ea9fbb305512" providerId="LiveId" clId="{6C56A490-2101-44FE-98DE-4255E5847068}" dt="2024-07-21T13:17:16.979" v="1700"/>
          <ac:spMkLst>
            <pc:docMk/>
            <pc:sldMk cId="2226744532" sldId="265"/>
            <ac:spMk id="13" creationId="{ACF5A560-4AE7-22F3-33A3-82EE1F122840}"/>
          </ac:spMkLst>
        </pc:spChg>
        <pc:spChg chg="add mod">
          <ac:chgData name="OMAR ABDO" userId="8271ea9fbb305512" providerId="LiveId" clId="{6C56A490-2101-44FE-98DE-4255E5847068}" dt="2024-07-16T11:23:16.631" v="597"/>
          <ac:spMkLst>
            <pc:docMk/>
            <pc:sldMk cId="2226744532" sldId="265"/>
            <ac:spMk id="14" creationId="{522EF5AD-A809-F96C-5CDE-DB86456525DB}"/>
          </ac:spMkLst>
        </pc:spChg>
        <pc:spChg chg="add mod">
          <ac:chgData name="OMAR ABDO" userId="8271ea9fbb305512" providerId="LiveId" clId="{6C56A490-2101-44FE-98DE-4255E5847068}" dt="2024-07-16T11:29:40.441" v="662" actId="20577"/>
          <ac:spMkLst>
            <pc:docMk/>
            <pc:sldMk cId="2226744532" sldId="265"/>
            <ac:spMk id="16" creationId="{0670DC2A-1EB9-018B-6DFB-DD014099BAC6}"/>
          </ac:spMkLst>
        </pc:spChg>
        <pc:spChg chg="add mod">
          <ac:chgData name="OMAR ABDO" userId="8271ea9fbb305512" providerId="LiveId" clId="{6C56A490-2101-44FE-98DE-4255E5847068}" dt="2024-07-21T12:36:41.543" v="1491" actId="1076"/>
          <ac:spMkLst>
            <pc:docMk/>
            <pc:sldMk cId="2226744532" sldId="265"/>
            <ac:spMk id="18" creationId="{4E09BBBF-D66C-E652-962F-1F4DAC6A044D}"/>
          </ac:spMkLst>
        </pc:spChg>
        <pc:spChg chg="add mod">
          <ac:chgData name="OMAR ABDO" userId="8271ea9fbb305512" providerId="LiveId" clId="{6C56A490-2101-44FE-98DE-4255E5847068}" dt="2024-07-21T13:17:32.543" v="1701" actId="21"/>
          <ac:spMkLst>
            <pc:docMk/>
            <pc:sldMk cId="2226744532" sldId="265"/>
            <ac:spMk id="19" creationId="{C8D341EB-D6AB-A319-FC3D-6F3DCFB3D7F1}"/>
          </ac:spMkLst>
        </pc:spChg>
        <pc:spChg chg="add mod">
          <ac:chgData name="OMAR ABDO" userId="8271ea9fbb305512" providerId="LiveId" clId="{6C56A490-2101-44FE-98DE-4255E5847068}" dt="2024-07-21T13:18:08.829" v="1706" actId="14100"/>
          <ac:spMkLst>
            <pc:docMk/>
            <pc:sldMk cId="2226744532" sldId="265"/>
            <ac:spMk id="21" creationId="{9152FED7-417D-D1C4-AC2D-0BA076EEF4B4}"/>
          </ac:spMkLst>
        </pc:spChg>
        <pc:spChg chg="add mod">
          <ac:chgData name="OMAR ABDO" userId="8271ea9fbb305512" providerId="LiveId" clId="{6C56A490-2101-44FE-98DE-4255E5847068}" dt="2024-07-23T11:47:14.865" v="2228"/>
          <ac:spMkLst>
            <pc:docMk/>
            <pc:sldMk cId="2226744532" sldId="265"/>
            <ac:spMk id="23" creationId="{9C73333E-BD63-D1E1-C703-68292D366575}"/>
          </ac:spMkLst>
        </pc:spChg>
        <pc:picChg chg="add mod">
          <ac:chgData name="OMAR ABDO" userId="8271ea9fbb305512" providerId="LiveId" clId="{6C56A490-2101-44FE-98DE-4255E5847068}" dt="2024-07-21T13:17:16.979" v="1700"/>
          <ac:picMkLst>
            <pc:docMk/>
            <pc:sldMk cId="2226744532" sldId="265"/>
            <ac:picMk id="15" creationId="{AAE94DB0-E93F-511F-7917-937331336A5F}"/>
          </ac:picMkLst>
        </pc:picChg>
        <pc:picChg chg="add mod">
          <ac:chgData name="OMAR ABDO" userId="8271ea9fbb305512" providerId="LiveId" clId="{6C56A490-2101-44FE-98DE-4255E5847068}" dt="2024-07-21T13:17:16.979" v="1700"/>
          <ac:picMkLst>
            <pc:docMk/>
            <pc:sldMk cId="2226744532" sldId="265"/>
            <ac:picMk id="17" creationId="{8DC2F2FE-B308-75AA-1063-485ED4BAE81D}"/>
          </ac:picMkLst>
        </pc:picChg>
        <pc:picChg chg="add mod">
          <ac:chgData name="OMAR ABDO" userId="8271ea9fbb305512" providerId="LiveId" clId="{6C56A490-2101-44FE-98DE-4255E5847068}" dt="2024-07-23T11:47:14.865" v="2228"/>
          <ac:picMkLst>
            <pc:docMk/>
            <pc:sldMk cId="2226744532" sldId="265"/>
            <ac:picMk id="20" creationId="{D0492EB4-A445-BE4F-B4C6-B9FB5DB9A725}"/>
          </ac:picMkLst>
        </pc:picChg>
        <pc:picChg chg="add mod">
          <ac:chgData name="OMAR ABDO" userId="8271ea9fbb305512" providerId="LiveId" clId="{6C56A490-2101-44FE-98DE-4255E5847068}" dt="2024-07-23T11:47:14.865" v="2228"/>
          <ac:picMkLst>
            <pc:docMk/>
            <pc:sldMk cId="2226744532" sldId="265"/>
            <ac:picMk id="22" creationId="{19B30C47-232A-35F4-A16A-9F3AB7E31331}"/>
          </ac:picMkLst>
        </pc:picChg>
        <pc:picChg chg="add mod">
          <ac:chgData name="OMAR ABDO" userId="8271ea9fbb305512" providerId="LiveId" clId="{6C56A490-2101-44FE-98DE-4255E5847068}" dt="2024-07-21T13:18:21.841" v="1708" actId="1076"/>
          <ac:picMkLst>
            <pc:docMk/>
            <pc:sldMk cId="2226744532" sldId="265"/>
            <ac:picMk id="1026" creationId="{AF6A966E-40BE-27E0-D909-5CEF3851561C}"/>
          </ac:picMkLst>
        </pc:picChg>
        <pc:picChg chg="add mod">
          <ac:chgData name="OMAR ABDO" userId="8271ea9fbb305512" providerId="LiveId" clId="{6C56A490-2101-44FE-98DE-4255E5847068}" dt="2024-07-21T13:18:21.841" v="1708" actId="1076"/>
          <ac:picMkLst>
            <pc:docMk/>
            <pc:sldMk cId="2226744532" sldId="265"/>
            <ac:picMk id="1028" creationId="{551879E8-B3E9-DC56-AA8B-EEF0C6BC1810}"/>
          </ac:picMkLst>
        </pc:picChg>
        <pc:picChg chg="add mod">
          <ac:chgData name="OMAR ABDO" userId="8271ea9fbb305512" providerId="LiveId" clId="{6C56A490-2101-44FE-98DE-4255E5847068}" dt="2024-07-21T13:18:17.774" v="1707" actId="1076"/>
          <ac:picMkLst>
            <pc:docMk/>
            <pc:sldMk cId="2226744532" sldId="265"/>
            <ac:picMk id="1030" creationId="{6DFAC407-E2A2-8720-0473-8398BAC135AE}"/>
          </ac:picMkLst>
        </pc:picChg>
        <pc:picChg chg="add mod">
          <ac:chgData name="OMAR ABDO" userId="8271ea9fbb305512" providerId="LiveId" clId="{6C56A490-2101-44FE-98DE-4255E5847068}" dt="2024-07-21T13:18:17.774" v="1707" actId="1076"/>
          <ac:picMkLst>
            <pc:docMk/>
            <pc:sldMk cId="2226744532" sldId="265"/>
            <ac:picMk id="1032" creationId="{E3341F6D-5C4D-F787-929B-3BB91AE1838E}"/>
          </ac:picMkLst>
        </pc:picChg>
      </pc:sldChg>
      <pc:sldChg chg="addSp modSp add del modTransition">
        <pc:chgData name="OMAR ABDO" userId="8271ea9fbb305512" providerId="LiveId" clId="{6C56A490-2101-44FE-98DE-4255E5847068}" dt="2024-07-16T10:13:44.477" v="78" actId="47"/>
        <pc:sldMkLst>
          <pc:docMk/>
          <pc:sldMk cId="2255874512" sldId="265"/>
        </pc:sldMkLst>
        <pc:picChg chg="add mod">
          <ac:chgData name="OMAR ABDO" userId="8271ea9fbb305512" providerId="LiveId" clId="{6C56A490-2101-44FE-98DE-4255E5847068}" dt="2024-07-15T16:09:46.111" v="61"/>
          <ac:picMkLst>
            <pc:docMk/>
            <pc:sldMk cId="2255874512" sldId="265"/>
            <ac:picMk id="4" creationId="{A5F0AB44-9493-7796-41C7-9E28E1955ACF}"/>
          </ac:picMkLst>
        </pc:picChg>
        <pc:picChg chg="add mod">
          <ac:chgData name="OMAR ABDO" userId="8271ea9fbb305512" providerId="LiveId" clId="{6C56A490-2101-44FE-98DE-4255E5847068}" dt="2024-07-15T16:09:46.111" v="61"/>
          <ac:picMkLst>
            <pc:docMk/>
            <pc:sldMk cId="2255874512" sldId="265"/>
            <ac:picMk id="5" creationId="{A3837F81-6429-AA62-6C04-DC88A6981374}"/>
          </ac:picMkLst>
        </pc:picChg>
      </pc:sldChg>
      <pc:sldChg chg="add del">
        <pc:chgData name="OMAR ABDO" userId="8271ea9fbb305512" providerId="LiveId" clId="{6C56A490-2101-44FE-98DE-4255E5847068}" dt="2024-07-16T10:14:52.744" v="111"/>
        <pc:sldMkLst>
          <pc:docMk/>
          <pc:sldMk cId="927534635" sldId="266"/>
        </pc:sldMkLst>
      </pc:sldChg>
      <pc:sldChg chg="addSp delSp modSp add mod modAnim">
        <pc:chgData name="OMAR ABDO" userId="8271ea9fbb305512" providerId="LiveId" clId="{6C56A490-2101-44FE-98DE-4255E5847068}" dt="2024-07-23T11:47:15.605" v="2229"/>
        <pc:sldMkLst>
          <pc:docMk/>
          <pc:sldMk cId="1343061009" sldId="266"/>
        </pc:sldMkLst>
        <pc:spChg chg="add mod">
          <ac:chgData name="OMAR ABDO" userId="8271ea9fbb305512" providerId="LiveId" clId="{6C56A490-2101-44FE-98DE-4255E5847068}" dt="2024-07-21T13:18:54.137" v="1711"/>
          <ac:spMkLst>
            <pc:docMk/>
            <pc:sldMk cId="1343061009" sldId="266"/>
            <ac:spMk id="2" creationId="{848941D5-0040-4CD2-1A95-8FC7034D2705}"/>
          </ac:spMkLst>
        </pc:spChg>
        <pc:spChg chg="add mod">
          <ac:chgData name="OMAR ABDO" userId="8271ea9fbb305512" providerId="LiveId" clId="{6C56A490-2101-44FE-98DE-4255E5847068}" dt="2024-07-16T11:25:21.500" v="621" actId="14100"/>
          <ac:spMkLst>
            <pc:docMk/>
            <pc:sldMk cId="1343061009" sldId="266"/>
            <ac:spMk id="3" creationId="{4BB09846-594C-5717-B03F-8F93A41FABDB}"/>
          </ac:spMkLst>
        </pc:spChg>
        <pc:spChg chg="add mod">
          <ac:chgData name="OMAR ABDO" userId="8271ea9fbb305512" providerId="LiveId" clId="{6C56A490-2101-44FE-98DE-4255E5847068}" dt="2024-07-23T11:47:15.605" v="2229"/>
          <ac:spMkLst>
            <pc:docMk/>
            <pc:sldMk cId="1343061009" sldId="266"/>
            <ac:spMk id="4" creationId="{85B9D0E7-5360-DA7C-49A8-75A1E66EA741}"/>
          </ac:spMkLst>
        </pc:spChg>
        <pc:spChg chg="del">
          <ac:chgData name="OMAR ABDO" userId="8271ea9fbb305512" providerId="LiveId" clId="{6C56A490-2101-44FE-98DE-4255E5847068}" dt="2024-07-21T13:18:46.365" v="1710" actId="478"/>
          <ac:spMkLst>
            <pc:docMk/>
            <pc:sldMk cId="1343061009" sldId="266"/>
            <ac:spMk id="4" creationId="{C12AD434-61EA-284A-CDFF-5111A762B226}"/>
          </ac:spMkLst>
        </pc:spChg>
        <pc:spChg chg="add mod">
          <ac:chgData name="OMAR ABDO" userId="8271ea9fbb305512" providerId="LiveId" clId="{6C56A490-2101-44FE-98DE-4255E5847068}" dt="2024-07-23T11:47:15.605" v="2229"/>
          <ac:spMkLst>
            <pc:docMk/>
            <pc:sldMk cId="1343061009" sldId="266"/>
            <ac:spMk id="5" creationId="{6DFBD2FC-D338-709E-074D-96251ECF0FE8}"/>
          </ac:spMkLst>
        </pc:spChg>
        <pc:spChg chg="del">
          <ac:chgData name="OMAR ABDO" userId="8271ea9fbb305512" providerId="LiveId" clId="{6C56A490-2101-44FE-98DE-4255E5847068}" dt="2024-07-21T13:18:46.365" v="1710" actId="478"/>
          <ac:spMkLst>
            <pc:docMk/>
            <pc:sldMk cId="1343061009" sldId="266"/>
            <ac:spMk id="5" creationId="{98B84060-9263-38EA-F3AC-4B7B220D1DAC}"/>
          </ac:spMkLst>
        </pc:spChg>
        <pc:spChg chg="add">
          <ac:chgData name="OMAR ABDO" userId="8271ea9fbb305512" providerId="LiveId" clId="{6C56A490-2101-44FE-98DE-4255E5847068}" dt="2024-07-16T11:25:26.421" v="622"/>
          <ac:spMkLst>
            <pc:docMk/>
            <pc:sldMk cId="1343061009" sldId="266"/>
            <ac:spMk id="6" creationId="{1CDB35B6-9C72-643B-B52F-0E8DD89BB36F}"/>
          </ac:spMkLst>
        </pc:spChg>
        <pc:spChg chg="add mod">
          <ac:chgData name="OMAR ABDO" userId="8271ea9fbb305512" providerId="LiveId" clId="{6C56A490-2101-44FE-98DE-4255E5847068}" dt="2024-07-21T13:18:54.137" v="1711"/>
          <ac:spMkLst>
            <pc:docMk/>
            <pc:sldMk cId="1343061009" sldId="266"/>
            <ac:spMk id="6" creationId="{2D6EB961-8F71-0F2D-BC9B-7586D4430F93}"/>
          </ac:spMkLst>
        </pc:spChg>
        <pc:spChg chg="add mod">
          <ac:chgData name="OMAR ABDO" userId="8271ea9fbb305512" providerId="LiveId" clId="{6C56A490-2101-44FE-98DE-4255E5847068}" dt="2024-07-21T13:18:54.137" v="1711"/>
          <ac:spMkLst>
            <pc:docMk/>
            <pc:sldMk cId="1343061009" sldId="266"/>
            <ac:spMk id="7" creationId="{FBC20AD3-C24E-8FEE-8068-660425E2604D}"/>
          </ac:spMkLst>
        </pc:spChg>
        <pc:spChg chg="add">
          <ac:chgData name="OMAR ABDO" userId="8271ea9fbb305512" providerId="LiveId" clId="{6C56A490-2101-44FE-98DE-4255E5847068}" dt="2024-07-16T11:25:29.433" v="623"/>
          <ac:spMkLst>
            <pc:docMk/>
            <pc:sldMk cId="1343061009" sldId="266"/>
            <ac:spMk id="7" creationId="{FF2CC258-D13A-BEB8-A09F-3ADF85DC301F}"/>
          </ac:spMkLst>
        </pc:spChg>
        <pc:spChg chg="add mod">
          <ac:chgData name="OMAR ABDO" userId="8271ea9fbb305512" providerId="LiveId" clId="{6C56A490-2101-44FE-98DE-4255E5847068}" dt="2024-07-16T11:28:29.500" v="653" actId="113"/>
          <ac:spMkLst>
            <pc:docMk/>
            <pc:sldMk cId="1343061009" sldId="266"/>
            <ac:spMk id="9" creationId="{840284D7-F269-69AA-6E45-AC219FFC8A6A}"/>
          </ac:spMkLst>
        </pc:spChg>
        <pc:spChg chg="add mod">
          <ac:chgData name="OMAR ABDO" userId="8271ea9fbb305512" providerId="LiveId" clId="{6C56A490-2101-44FE-98DE-4255E5847068}" dt="2024-07-23T11:47:15.605" v="2229"/>
          <ac:spMkLst>
            <pc:docMk/>
            <pc:sldMk cId="1343061009" sldId="266"/>
            <ac:spMk id="13" creationId="{6810DE2E-A9DF-D8C1-9C86-053993C7812F}"/>
          </ac:spMkLst>
        </pc:spChg>
        <pc:picChg chg="add mod">
          <ac:chgData name="OMAR ABDO" userId="8271ea9fbb305512" providerId="LiveId" clId="{6C56A490-2101-44FE-98DE-4255E5847068}" dt="2024-07-21T13:18:54.137" v="1711"/>
          <ac:picMkLst>
            <pc:docMk/>
            <pc:sldMk cId="1343061009" sldId="266"/>
            <ac:picMk id="8" creationId="{1FCD92E1-C93B-9C6A-BF47-7E6E026B0CF0}"/>
          </ac:picMkLst>
        </pc:picChg>
        <pc:picChg chg="add mod">
          <ac:chgData name="OMAR ABDO" userId="8271ea9fbb305512" providerId="LiveId" clId="{6C56A490-2101-44FE-98DE-4255E5847068}" dt="2024-07-21T13:18:54.137" v="1711"/>
          <ac:picMkLst>
            <pc:docMk/>
            <pc:sldMk cId="1343061009" sldId="266"/>
            <ac:picMk id="10" creationId="{2699BFD0-AEDA-0DE6-C62A-673C82C65262}"/>
          </ac:picMkLst>
        </pc:picChg>
        <pc:picChg chg="add mod">
          <ac:chgData name="OMAR ABDO" userId="8271ea9fbb305512" providerId="LiveId" clId="{6C56A490-2101-44FE-98DE-4255E5847068}" dt="2024-07-23T11:47:15.605" v="2229"/>
          <ac:picMkLst>
            <pc:docMk/>
            <pc:sldMk cId="1343061009" sldId="266"/>
            <ac:picMk id="11" creationId="{C476500D-9F63-5A0C-7CC1-1D4444FC7719}"/>
          </ac:picMkLst>
        </pc:picChg>
        <pc:picChg chg="add mod">
          <ac:chgData name="OMAR ABDO" userId="8271ea9fbb305512" providerId="LiveId" clId="{6C56A490-2101-44FE-98DE-4255E5847068}" dt="2024-07-23T11:47:15.605" v="2229"/>
          <ac:picMkLst>
            <pc:docMk/>
            <pc:sldMk cId="1343061009" sldId="266"/>
            <ac:picMk id="12" creationId="{C4B63ECC-BE56-818F-0865-B68403EA5E6A}"/>
          </ac:picMkLst>
        </pc:picChg>
        <pc:picChg chg="add mod">
          <ac:chgData name="OMAR ABDO" userId="8271ea9fbb305512" providerId="LiveId" clId="{6C56A490-2101-44FE-98DE-4255E5847068}" dt="2024-07-16T11:32:22.218" v="686" actId="1076"/>
          <ac:picMkLst>
            <pc:docMk/>
            <pc:sldMk cId="1343061009" sldId="266"/>
            <ac:picMk id="2052" creationId="{29839EDE-AAB6-47A0-81E4-B57DC29B9322}"/>
          </ac:picMkLst>
        </pc:picChg>
        <pc:picChg chg="add mod">
          <ac:chgData name="OMAR ABDO" userId="8271ea9fbb305512" providerId="LiveId" clId="{6C56A490-2101-44FE-98DE-4255E5847068}" dt="2024-07-16T11:32:22.218" v="686" actId="1076"/>
          <ac:picMkLst>
            <pc:docMk/>
            <pc:sldMk cId="1343061009" sldId="266"/>
            <ac:picMk id="2054" creationId="{18A5DB2C-E7F6-70D0-062D-7DA82C940CBB}"/>
          </ac:picMkLst>
        </pc:picChg>
        <pc:picChg chg="add mod">
          <ac:chgData name="OMAR ABDO" userId="8271ea9fbb305512" providerId="LiveId" clId="{6C56A490-2101-44FE-98DE-4255E5847068}" dt="2024-07-16T11:32:22.218" v="686" actId="1076"/>
          <ac:picMkLst>
            <pc:docMk/>
            <pc:sldMk cId="1343061009" sldId="266"/>
            <ac:picMk id="2056" creationId="{A98A0CA0-7DFF-1F2F-97FD-17CD20E3CD63}"/>
          </ac:picMkLst>
        </pc:picChg>
        <pc:picChg chg="add mod">
          <ac:chgData name="OMAR ABDO" userId="8271ea9fbb305512" providerId="LiveId" clId="{6C56A490-2101-44FE-98DE-4255E5847068}" dt="2024-07-16T11:32:22.218" v="686" actId="1076"/>
          <ac:picMkLst>
            <pc:docMk/>
            <pc:sldMk cId="1343061009" sldId="266"/>
            <ac:picMk id="2058" creationId="{5DD3CB2D-F5F2-D1C7-90F5-C9CE171D554E}"/>
          </ac:picMkLst>
        </pc:picChg>
      </pc:sldChg>
      <pc:sldChg chg="addSp modSp add del mod modTransition">
        <pc:chgData name="OMAR ABDO" userId="8271ea9fbb305512" providerId="LiveId" clId="{6C56A490-2101-44FE-98DE-4255E5847068}" dt="2024-07-16T10:13:44.477" v="78" actId="47"/>
        <pc:sldMkLst>
          <pc:docMk/>
          <pc:sldMk cId="2015932170" sldId="266"/>
        </pc:sldMkLst>
        <pc:spChg chg="mod">
          <ac:chgData name="OMAR ABDO" userId="8271ea9fbb305512" providerId="LiveId" clId="{6C56A490-2101-44FE-98DE-4255E5847068}" dt="2024-07-15T16:09:06.229" v="51" actId="27636"/>
          <ac:spMkLst>
            <pc:docMk/>
            <pc:sldMk cId="2015932170" sldId="266"/>
            <ac:spMk id="3" creationId="{CE7CD0B6-E16B-9D9F-EF3D-F36122AD0AF4}"/>
          </ac:spMkLst>
        </pc:spChg>
        <pc:picChg chg="add mod">
          <ac:chgData name="OMAR ABDO" userId="8271ea9fbb305512" providerId="LiveId" clId="{6C56A490-2101-44FE-98DE-4255E5847068}" dt="2024-07-15T16:09:46.728" v="62"/>
          <ac:picMkLst>
            <pc:docMk/>
            <pc:sldMk cId="2015932170" sldId="266"/>
            <ac:picMk id="4" creationId="{76457B6F-E96B-4E3B-986C-73673B667D25}"/>
          </ac:picMkLst>
        </pc:picChg>
        <pc:picChg chg="add mod">
          <ac:chgData name="OMAR ABDO" userId="8271ea9fbb305512" providerId="LiveId" clId="{6C56A490-2101-44FE-98DE-4255E5847068}" dt="2024-07-15T16:09:46.728" v="62"/>
          <ac:picMkLst>
            <pc:docMk/>
            <pc:sldMk cId="2015932170" sldId="266"/>
            <ac:picMk id="5" creationId="{8FAA65B5-CBD8-42EA-A8FB-CD299188115D}"/>
          </ac:picMkLst>
        </pc:picChg>
      </pc:sldChg>
      <pc:sldChg chg="addSp modSp add del modTransition">
        <pc:chgData name="OMAR ABDO" userId="8271ea9fbb305512" providerId="LiveId" clId="{6C56A490-2101-44FE-98DE-4255E5847068}" dt="2024-07-16T10:13:44.477" v="78" actId="47"/>
        <pc:sldMkLst>
          <pc:docMk/>
          <pc:sldMk cId="684822190" sldId="267"/>
        </pc:sldMkLst>
        <pc:picChg chg="add mod">
          <ac:chgData name="OMAR ABDO" userId="8271ea9fbb305512" providerId="LiveId" clId="{6C56A490-2101-44FE-98DE-4255E5847068}" dt="2024-07-15T16:09:45.233" v="60"/>
          <ac:picMkLst>
            <pc:docMk/>
            <pc:sldMk cId="684822190" sldId="267"/>
            <ac:picMk id="4" creationId="{597E68A6-0800-D3E0-AA40-F7188CFE5125}"/>
          </ac:picMkLst>
        </pc:picChg>
        <pc:picChg chg="add mod">
          <ac:chgData name="OMAR ABDO" userId="8271ea9fbb305512" providerId="LiveId" clId="{6C56A490-2101-44FE-98DE-4255E5847068}" dt="2024-07-15T16:09:45.233" v="60"/>
          <ac:picMkLst>
            <pc:docMk/>
            <pc:sldMk cId="684822190" sldId="267"/>
            <ac:picMk id="5" creationId="{4F0FFCFC-C54E-1E58-F2E8-42DE31EF9C25}"/>
          </ac:picMkLst>
        </pc:picChg>
      </pc:sldChg>
      <pc:sldChg chg="delSp add del mod delAnim">
        <pc:chgData name="OMAR ABDO" userId="8271ea9fbb305512" providerId="LiveId" clId="{6C56A490-2101-44FE-98DE-4255E5847068}" dt="2024-07-20T13:51:35.930" v="1182" actId="47"/>
        <pc:sldMkLst>
          <pc:docMk/>
          <pc:sldMk cId="1331144888" sldId="267"/>
        </pc:sldMkLst>
        <pc:spChg chg="del">
          <ac:chgData name="OMAR ABDO" userId="8271ea9fbb305512" providerId="LiveId" clId="{6C56A490-2101-44FE-98DE-4255E5847068}" dt="2024-07-20T13:48:23.273" v="1168" actId="478"/>
          <ac:spMkLst>
            <pc:docMk/>
            <pc:sldMk cId="1331144888" sldId="267"/>
            <ac:spMk id="21" creationId="{C7E57FD4-C799-94B9-2E6C-69826B31A398}"/>
          </ac:spMkLst>
        </pc:spChg>
        <pc:grpChg chg="del">
          <ac:chgData name="OMAR ABDO" userId="8271ea9fbb305512" providerId="LiveId" clId="{6C56A490-2101-44FE-98DE-4255E5847068}" dt="2024-07-20T13:48:23.273" v="1168" actId="478"/>
          <ac:grpSpMkLst>
            <pc:docMk/>
            <pc:sldMk cId="1331144888" sldId="267"/>
            <ac:grpSpMk id="37" creationId="{9CAEA225-102B-0565-17C0-A7FDADB2545F}"/>
          </ac:grpSpMkLst>
        </pc:grpChg>
        <pc:grpChg chg="del">
          <ac:chgData name="OMAR ABDO" userId="8271ea9fbb305512" providerId="LiveId" clId="{6C56A490-2101-44FE-98DE-4255E5847068}" dt="2024-07-20T13:48:23.273" v="1168" actId="478"/>
          <ac:grpSpMkLst>
            <pc:docMk/>
            <pc:sldMk cId="1331144888" sldId="267"/>
            <ac:grpSpMk id="38" creationId="{14D9AA85-2C01-D700-FAB2-349CC1F6776C}"/>
          </ac:grpSpMkLst>
        </pc:grpChg>
        <pc:grpChg chg="del">
          <ac:chgData name="OMAR ABDO" userId="8271ea9fbb305512" providerId="LiveId" clId="{6C56A490-2101-44FE-98DE-4255E5847068}" dt="2024-07-20T13:48:23.273" v="1168" actId="478"/>
          <ac:grpSpMkLst>
            <pc:docMk/>
            <pc:sldMk cId="1331144888" sldId="267"/>
            <ac:grpSpMk id="39" creationId="{58E417E9-6DC1-5FBC-09E1-05A0E8DDB9C4}"/>
          </ac:grpSpMkLst>
        </pc:grpChg>
        <pc:grpChg chg="del">
          <ac:chgData name="OMAR ABDO" userId="8271ea9fbb305512" providerId="LiveId" clId="{6C56A490-2101-44FE-98DE-4255E5847068}" dt="2024-07-20T13:48:23.273" v="1168" actId="478"/>
          <ac:grpSpMkLst>
            <pc:docMk/>
            <pc:sldMk cId="1331144888" sldId="267"/>
            <ac:grpSpMk id="40" creationId="{5B3369CD-6D8C-9822-917B-2E7F6926D3D9}"/>
          </ac:grpSpMkLst>
        </pc:grpChg>
        <pc:grpChg chg="del">
          <ac:chgData name="OMAR ABDO" userId="8271ea9fbb305512" providerId="LiveId" clId="{6C56A490-2101-44FE-98DE-4255E5847068}" dt="2024-07-20T13:48:23.273" v="1168" actId="478"/>
          <ac:grpSpMkLst>
            <pc:docMk/>
            <pc:sldMk cId="1331144888" sldId="267"/>
            <ac:grpSpMk id="41" creationId="{CD21B14F-BDFE-4CD3-3AED-F90CAEB8097D}"/>
          </ac:grpSpMkLst>
        </pc:grpChg>
        <pc:grpChg chg="del">
          <ac:chgData name="OMAR ABDO" userId="8271ea9fbb305512" providerId="LiveId" clId="{6C56A490-2101-44FE-98DE-4255E5847068}" dt="2024-07-20T13:48:23.273" v="1168" actId="478"/>
          <ac:grpSpMkLst>
            <pc:docMk/>
            <pc:sldMk cId="1331144888" sldId="267"/>
            <ac:grpSpMk id="43" creationId="{3ECF3DD0-E268-EC5B-165B-FCD39773D755}"/>
          </ac:grpSpMkLst>
        </pc:grpChg>
        <pc:grpChg chg="del">
          <ac:chgData name="OMAR ABDO" userId="8271ea9fbb305512" providerId="LiveId" clId="{6C56A490-2101-44FE-98DE-4255E5847068}" dt="2024-07-20T13:48:23.273" v="1168" actId="478"/>
          <ac:grpSpMkLst>
            <pc:docMk/>
            <pc:sldMk cId="1331144888" sldId="267"/>
            <ac:grpSpMk id="44" creationId="{B5D7C7AC-7734-0258-576D-C775EE3DC627}"/>
          </ac:grpSpMkLst>
        </pc:grpChg>
        <pc:grpChg chg="del">
          <ac:chgData name="OMAR ABDO" userId="8271ea9fbb305512" providerId="LiveId" clId="{6C56A490-2101-44FE-98DE-4255E5847068}" dt="2024-07-20T13:48:23.273" v="1168" actId="478"/>
          <ac:grpSpMkLst>
            <pc:docMk/>
            <pc:sldMk cId="1331144888" sldId="267"/>
            <ac:grpSpMk id="45" creationId="{E0C003BF-76F5-7AC2-9923-C293CB405E4B}"/>
          </ac:grpSpMkLst>
        </pc:grpChg>
        <pc:grpChg chg="del">
          <ac:chgData name="OMAR ABDO" userId="8271ea9fbb305512" providerId="LiveId" clId="{6C56A490-2101-44FE-98DE-4255E5847068}" dt="2024-07-20T13:48:23.273" v="1168" actId="478"/>
          <ac:grpSpMkLst>
            <pc:docMk/>
            <pc:sldMk cId="1331144888" sldId="267"/>
            <ac:grpSpMk id="46" creationId="{8530B0B9-9271-CEA5-BE08-F140BA216CB1}"/>
          </ac:grpSpMkLst>
        </pc:grpChg>
        <pc:grpChg chg="del">
          <ac:chgData name="OMAR ABDO" userId="8271ea9fbb305512" providerId="LiveId" clId="{6C56A490-2101-44FE-98DE-4255E5847068}" dt="2024-07-20T13:48:23.273" v="1168" actId="478"/>
          <ac:grpSpMkLst>
            <pc:docMk/>
            <pc:sldMk cId="1331144888" sldId="267"/>
            <ac:grpSpMk id="47" creationId="{45B9F8B7-4E69-A5FC-F2C4-0BFDD1CCC6FD}"/>
          </ac:grpSpMkLst>
        </pc:grpChg>
      </pc:sldChg>
      <pc:sldChg chg="addSp delSp modSp add del mod modAnim">
        <pc:chgData name="OMAR ABDO" userId="8271ea9fbb305512" providerId="LiveId" clId="{6C56A490-2101-44FE-98DE-4255E5847068}" dt="2024-07-20T14:33:14.296" v="1328" actId="47"/>
        <pc:sldMkLst>
          <pc:docMk/>
          <pc:sldMk cId="1903314432" sldId="267"/>
        </pc:sldMkLst>
        <pc:spChg chg="mod">
          <ac:chgData name="OMAR ABDO" userId="8271ea9fbb305512" providerId="LiveId" clId="{6C56A490-2101-44FE-98DE-4255E5847068}" dt="2024-07-20T13:55:53.076" v="1235" actId="14100"/>
          <ac:spMkLst>
            <pc:docMk/>
            <pc:sldMk cId="1903314432" sldId="267"/>
            <ac:spMk id="3" creationId="{87D1D794-98B9-A742-20A0-33726BB69B7C}"/>
          </ac:spMkLst>
        </pc:spChg>
        <pc:spChg chg="add mod">
          <ac:chgData name="OMAR ABDO" userId="8271ea9fbb305512" providerId="LiveId" clId="{6C56A490-2101-44FE-98DE-4255E5847068}" dt="2024-07-20T13:53:28.408" v="1194" actId="403"/>
          <ac:spMkLst>
            <pc:docMk/>
            <pc:sldMk cId="1903314432" sldId="267"/>
            <ac:spMk id="6" creationId="{EB172F72-59BB-78A8-F9F8-0B148DCF68D5}"/>
          </ac:spMkLst>
        </pc:spChg>
        <pc:spChg chg="mod">
          <ac:chgData name="OMAR ABDO" userId="8271ea9fbb305512" providerId="LiveId" clId="{6C56A490-2101-44FE-98DE-4255E5847068}" dt="2024-07-20T13:57:42.962" v="1246"/>
          <ac:spMkLst>
            <pc:docMk/>
            <pc:sldMk cId="1903314432" sldId="267"/>
            <ac:spMk id="8" creationId="{AC355907-5119-B5CB-2AE7-8BB4D03A55D1}"/>
          </ac:spMkLst>
        </pc:spChg>
        <pc:spChg chg="mod">
          <ac:chgData name="OMAR ABDO" userId="8271ea9fbb305512" providerId="LiveId" clId="{6C56A490-2101-44FE-98DE-4255E5847068}" dt="2024-07-20T13:57:42.962" v="1246"/>
          <ac:spMkLst>
            <pc:docMk/>
            <pc:sldMk cId="1903314432" sldId="267"/>
            <ac:spMk id="9" creationId="{80AB7EA3-09C8-7221-B460-CCB898DBFF75}"/>
          </ac:spMkLst>
        </pc:spChg>
        <pc:spChg chg="mod">
          <ac:chgData name="OMAR ABDO" userId="8271ea9fbb305512" providerId="LiveId" clId="{6C56A490-2101-44FE-98DE-4255E5847068}" dt="2024-07-20T13:51:49.921" v="1184" actId="1076"/>
          <ac:spMkLst>
            <pc:docMk/>
            <pc:sldMk cId="1903314432" sldId="267"/>
            <ac:spMk id="21" creationId="{C7E57FD4-C799-94B9-2E6C-69826B31A398}"/>
          </ac:spMkLst>
        </pc:spChg>
        <pc:grpChg chg="add mod">
          <ac:chgData name="OMAR ABDO" userId="8271ea9fbb305512" providerId="LiveId" clId="{6C56A490-2101-44FE-98DE-4255E5847068}" dt="2024-07-20T13:57:42.962" v="1246"/>
          <ac:grpSpMkLst>
            <pc:docMk/>
            <pc:sldMk cId="1903314432" sldId="267"/>
            <ac:grpSpMk id="7" creationId="{7926C808-39BE-C895-F0E4-79B0421B68F7}"/>
          </ac:grpSpMkLst>
        </pc:grpChg>
        <pc:grpChg chg="mod">
          <ac:chgData name="OMAR ABDO" userId="8271ea9fbb305512" providerId="LiveId" clId="{6C56A490-2101-44FE-98DE-4255E5847068}" dt="2024-07-20T13:51:49.921" v="1184" actId="1076"/>
          <ac:grpSpMkLst>
            <pc:docMk/>
            <pc:sldMk cId="1903314432" sldId="267"/>
            <ac:grpSpMk id="37" creationId="{9CAEA225-102B-0565-17C0-A7FDADB2545F}"/>
          </ac:grpSpMkLst>
        </pc:grpChg>
        <pc:grpChg chg="add del mod">
          <ac:chgData name="OMAR ABDO" userId="8271ea9fbb305512" providerId="LiveId" clId="{6C56A490-2101-44FE-98DE-4255E5847068}" dt="2024-07-20T13:57:52.459" v="1247" actId="478"/>
          <ac:grpSpMkLst>
            <pc:docMk/>
            <pc:sldMk cId="1903314432" sldId="267"/>
            <ac:grpSpMk id="38" creationId="{14D9AA85-2C01-D700-FAB2-349CC1F6776C}"/>
          </ac:grpSpMkLst>
        </pc:grpChg>
        <pc:grpChg chg="mod">
          <ac:chgData name="OMAR ABDO" userId="8271ea9fbb305512" providerId="LiveId" clId="{6C56A490-2101-44FE-98DE-4255E5847068}" dt="2024-07-20T13:51:49.921" v="1184" actId="1076"/>
          <ac:grpSpMkLst>
            <pc:docMk/>
            <pc:sldMk cId="1903314432" sldId="267"/>
            <ac:grpSpMk id="39" creationId="{58E417E9-6DC1-5FBC-09E1-05A0E8DDB9C4}"/>
          </ac:grpSpMkLst>
        </pc:grpChg>
        <pc:grpChg chg="mod">
          <ac:chgData name="OMAR ABDO" userId="8271ea9fbb305512" providerId="LiveId" clId="{6C56A490-2101-44FE-98DE-4255E5847068}" dt="2024-07-20T13:51:49.921" v="1184" actId="1076"/>
          <ac:grpSpMkLst>
            <pc:docMk/>
            <pc:sldMk cId="1903314432" sldId="267"/>
            <ac:grpSpMk id="40" creationId="{5B3369CD-6D8C-9822-917B-2E7F6926D3D9}"/>
          </ac:grpSpMkLst>
        </pc:grpChg>
        <pc:grpChg chg="mod">
          <ac:chgData name="OMAR ABDO" userId="8271ea9fbb305512" providerId="LiveId" clId="{6C56A490-2101-44FE-98DE-4255E5847068}" dt="2024-07-20T13:51:49.921" v="1184" actId="1076"/>
          <ac:grpSpMkLst>
            <pc:docMk/>
            <pc:sldMk cId="1903314432" sldId="267"/>
            <ac:grpSpMk id="41" creationId="{CD21B14F-BDFE-4CD3-3AED-F90CAEB8097D}"/>
          </ac:grpSpMkLst>
        </pc:grpChg>
        <pc:grpChg chg="mod">
          <ac:chgData name="OMAR ABDO" userId="8271ea9fbb305512" providerId="LiveId" clId="{6C56A490-2101-44FE-98DE-4255E5847068}" dt="2024-07-20T13:51:49.921" v="1184" actId="1076"/>
          <ac:grpSpMkLst>
            <pc:docMk/>
            <pc:sldMk cId="1903314432" sldId="267"/>
            <ac:grpSpMk id="43" creationId="{3ECF3DD0-E268-EC5B-165B-FCD39773D755}"/>
          </ac:grpSpMkLst>
        </pc:grpChg>
        <pc:grpChg chg="mod">
          <ac:chgData name="OMAR ABDO" userId="8271ea9fbb305512" providerId="LiveId" clId="{6C56A490-2101-44FE-98DE-4255E5847068}" dt="2024-07-20T13:51:49.921" v="1184" actId="1076"/>
          <ac:grpSpMkLst>
            <pc:docMk/>
            <pc:sldMk cId="1903314432" sldId="267"/>
            <ac:grpSpMk id="44" creationId="{B5D7C7AC-7734-0258-576D-C775EE3DC627}"/>
          </ac:grpSpMkLst>
        </pc:grpChg>
        <pc:grpChg chg="mod">
          <ac:chgData name="OMAR ABDO" userId="8271ea9fbb305512" providerId="LiveId" clId="{6C56A490-2101-44FE-98DE-4255E5847068}" dt="2024-07-20T13:51:49.921" v="1184" actId="1076"/>
          <ac:grpSpMkLst>
            <pc:docMk/>
            <pc:sldMk cId="1903314432" sldId="267"/>
            <ac:grpSpMk id="45" creationId="{E0C003BF-76F5-7AC2-9923-C293CB405E4B}"/>
          </ac:grpSpMkLst>
        </pc:grpChg>
        <pc:grpChg chg="mod">
          <ac:chgData name="OMAR ABDO" userId="8271ea9fbb305512" providerId="LiveId" clId="{6C56A490-2101-44FE-98DE-4255E5847068}" dt="2024-07-20T13:51:49.921" v="1184" actId="1076"/>
          <ac:grpSpMkLst>
            <pc:docMk/>
            <pc:sldMk cId="1903314432" sldId="267"/>
            <ac:grpSpMk id="46" creationId="{8530B0B9-9271-CEA5-BE08-F140BA216CB1}"/>
          </ac:grpSpMkLst>
        </pc:grpChg>
        <pc:grpChg chg="mod">
          <ac:chgData name="OMAR ABDO" userId="8271ea9fbb305512" providerId="LiveId" clId="{6C56A490-2101-44FE-98DE-4255E5847068}" dt="2024-07-20T13:51:49.921" v="1184" actId="1076"/>
          <ac:grpSpMkLst>
            <pc:docMk/>
            <pc:sldMk cId="1903314432" sldId="267"/>
            <ac:grpSpMk id="47" creationId="{45B9F8B7-4E69-A5FC-F2C4-0BFDD1CCC6FD}"/>
          </ac:grpSpMkLst>
        </pc:grpChg>
      </pc:sldChg>
      <pc:sldChg chg="addSp modSp add mod modTransition">
        <pc:chgData name="OMAR ABDO" userId="8271ea9fbb305512" providerId="LiveId" clId="{6C56A490-2101-44FE-98DE-4255E5847068}" dt="2024-07-23T11:46:27.103" v="2226" actId="14100"/>
        <pc:sldMkLst>
          <pc:docMk/>
          <pc:sldMk cId="2802750199" sldId="267"/>
        </pc:sldMkLst>
        <pc:spChg chg="add mod">
          <ac:chgData name="OMAR ABDO" userId="8271ea9fbb305512" providerId="LiveId" clId="{6C56A490-2101-44FE-98DE-4255E5847068}" dt="2024-07-21T13:24:20.095" v="1773"/>
          <ac:spMkLst>
            <pc:docMk/>
            <pc:sldMk cId="2802750199" sldId="267"/>
            <ac:spMk id="2" creationId="{82158339-72C2-5D61-7403-42384DDBE6C8}"/>
          </ac:spMkLst>
        </pc:spChg>
        <pc:spChg chg="mod">
          <ac:chgData name="OMAR ABDO" userId="8271ea9fbb305512" providerId="LiveId" clId="{6C56A490-2101-44FE-98DE-4255E5847068}" dt="2024-07-21T12:58:45.940" v="1542" actId="113"/>
          <ac:spMkLst>
            <pc:docMk/>
            <pc:sldMk cId="2802750199" sldId="267"/>
            <ac:spMk id="5" creationId="{757E964A-4AC1-37E2-6523-D48924FE99BF}"/>
          </ac:spMkLst>
        </pc:spChg>
        <pc:spChg chg="add mod">
          <ac:chgData name="OMAR ABDO" userId="8271ea9fbb305512" providerId="LiveId" clId="{6C56A490-2101-44FE-98DE-4255E5847068}" dt="2024-07-23T11:45:06.151" v="2190" actId="1076"/>
          <ac:spMkLst>
            <pc:docMk/>
            <pc:sldMk cId="2802750199" sldId="267"/>
            <ac:spMk id="8" creationId="{92DAF2C4-9DE5-419E-0218-4B694845D2D2}"/>
          </ac:spMkLst>
        </pc:spChg>
        <pc:spChg chg="add mod">
          <ac:chgData name="OMAR ABDO" userId="8271ea9fbb305512" providerId="LiveId" clId="{6C56A490-2101-44FE-98DE-4255E5847068}" dt="2024-07-23T11:44:58.193" v="2189" actId="1076"/>
          <ac:spMkLst>
            <pc:docMk/>
            <pc:sldMk cId="2802750199" sldId="267"/>
            <ac:spMk id="9" creationId="{0CF725B8-90EB-428D-6831-D3B95F9E7662}"/>
          </ac:spMkLst>
        </pc:spChg>
        <pc:spChg chg="add mod">
          <ac:chgData name="OMAR ABDO" userId="8271ea9fbb305512" providerId="LiveId" clId="{6C56A490-2101-44FE-98DE-4255E5847068}" dt="2024-07-23T11:46:27.103" v="2226" actId="14100"/>
          <ac:spMkLst>
            <pc:docMk/>
            <pc:sldMk cId="2802750199" sldId="267"/>
            <ac:spMk id="12" creationId="{1607182A-1694-1F88-DD8E-98A1F361BA96}"/>
          </ac:spMkLst>
        </pc:spChg>
        <pc:picChg chg="add mod">
          <ac:chgData name="OMAR ABDO" userId="8271ea9fbb305512" providerId="LiveId" clId="{6C56A490-2101-44FE-98DE-4255E5847068}" dt="2024-07-21T13:24:20.095" v="1773"/>
          <ac:picMkLst>
            <pc:docMk/>
            <pc:sldMk cId="2802750199" sldId="267"/>
            <ac:picMk id="4" creationId="{83FF3D83-D55A-BE60-F2F3-41B82D21C0C3}"/>
          </ac:picMkLst>
        </pc:picChg>
        <pc:picChg chg="add mod">
          <ac:chgData name="OMAR ABDO" userId="8271ea9fbb305512" providerId="LiveId" clId="{6C56A490-2101-44FE-98DE-4255E5847068}" dt="2024-07-21T13:24:20.095" v="1773"/>
          <ac:picMkLst>
            <pc:docMk/>
            <pc:sldMk cId="2802750199" sldId="267"/>
            <ac:picMk id="6" creationId="{E1FD9069-9186-462B-A6F7-C91237FB5941}"/>
          </ac:picMkLst>
        </pc:picChg>
        <pc:picChg chg="add mod">
          <ac:chgData name="OMAR ABDO" userId="8271ea9fbb305512" providerId="LiveId" clId="{6C56A490-2101-44FE-98DE-4255E5847068}" dt="2024-07-23T11:45:43.247" v="2199" actId="207"/>
          <ac:picMkLst>
            <pc:docMk/>
            <pc:sldMk cId="2802750199" sldId="267"/>
            <ac:picMk id="10" creationId="{F56F4A1C-909A-F022-D693-2BBE62838BA8}"/>
          </ac:picMkLst>
        </pc:picChg>
        <pc:picChg chg="add mod">
          <ac:chgData name="OMAR ABDO" userId="8271ea9fbb305512" providerId="LiveId" clId="{6C56A490-2101-44FE-98DE-4255E5847068}" dt="2024-07-23T11:45:37.300" v="2198" actId="207"/>
          <ac:picMkLst>
            <pc:docMk/>
            <pc:sldMk cId="2802750199" sldId="267"/>
            <ac:picMk id="11" creationId="{03B1C34E-BA84-1F10-1A6B-E37CC97B9A0C}"/>
          </ac:picMkLst>
        </pc:picChg>
      </pc:sldChg>
      <pc:sldChg chg="add del">
        <pc:chgData name="OMAR ABDO" userId="8271ea9fbb305512" providerId="LiveId" clId="{6C56A490-2101-44FE-98DE-4255E5847068}" dt="2024-07-20T13:48:16.683" v="1167" actId="2890"/>
        <pc:sldMkLst>
          <pc:docMk/>
          <pc:sldMk cId="191873024" sldId="268"/>
        </pc:sldMkLst>
      </pc:sldChg>
      <pc:sldChg chg="addSp modSp add del modTransition">
        <pc:chgData name="OMAR ABDO" userId="8271ea9fbb305512" providerId="LiveId" clId="{6C56A490-2101-44FE-98DE-4255E5847068}" dt="2024-07-16T10:13:44.477" v="78" actId="47"/>
        <pc:sldMkLst>
          <pc:docMk/>
          <pc:sldMk cId="202978819" sldId="268"/>
        </pc:sldMkLst>
        <pc:picChg chg="add mod">
          <ac:chgData name="OMAR ABDO" userId="8271ea9fbb305512" providerId="LiveId" clId="{6C56A490-2101-44FE-98DE-4255E5847068}" dt="2024-07-15T16:10:04.727" v="74"/>
          <ac:picMkLst>
            <pc:docMk/>
            <pc:sldMk cId="202978819" sldId="268"/>
            <ac:picMk id="4" creationId="{713EA7CF-A28D-E682-498B-2372A1E55956}"/>
          </ac:picMkLst>
        </pc:picChg>
        <pc:picChg chg="add mod">
          <ac:chgData name="OMAR ABDO" userId="8271ea9fbb305512" providerId="LiveId" clId="{6C56A490-2101-44FE-98DE-4255E5847068}" dt="2024-07-15T16:10:04.727" v="74"/>
          <ac:picMkLst>
            <pc:docMk/>
            <pc:sldMk cId="202978819" sldId="268"/>
            <ac:picMk id="5" creationId="{0E324DF8-8B2F-50D7-9352-5C615A1CC387}"/>
          </ac:picMkLst>
        </pc:picChg>
      </pc:sldChg>
      <pc:sldChg chg="modSp add del mod ord">
        <pc:chgData name="OMAR ABDO" userId="8271ea9fbb305512" providerId="LiveId" clId="{6C56A490-2101-44FE-98DE-4255E5847068}" dt="2024-07-20T14:33:14.296" v="1328" actId="47"/>
        <pc:sldMkLst>
          <pc:docMk/>
          <pc:sldMk cId="997966234" sldId="268"/>
        </pc:sldMkLst>
        <pc:spChg chg="mod">
          <ac:chgData name="OMAR ABDO" userId="8271ea9fbb305512" providerId="LiveId" clId="{6C56A490-2101-44FE-98DE-4255E5847068}" dt="2024-07-20T13:58:56.470" v="1253" actId="14100"/>
          <ac:spMkLst>
            <pc:docMk/>
            <pc:sldMk cId="997966234" sldId="268"/>
            <ac:spMk id="3" creationId="{87D1D794-98B9-A742-20A0-33726BB69B7C}"/>
          </ac:spMkLst>
        </pc:spChg>
        <pc:spChg chg="mod">
          <ac:chgData name="OMAR ABDO" userId="8271ea9fbb305512" providerId="LiveId" clId="{6C56A490-2101-44FE-98DE-4255E5847068}" dt="2024-07-20T14:33:10.889" v="1327" actId="403"/>
          <ac:spMkLst>
            <pc:docMk/>
            <pc:sldMk cId="997966234" sldId="268"/>
            <ac:spMk id="6" creationId="{EB172F72-59BB-78A8-F9F8-0B148DCF68D5}"/>
          </ac:spMkLst>
        </pc:spChg>
        <pc:spChg chg="mod">
          <ac:chgData name="OMAR ABDO" userId="8271ea9fbb305512" providerId="LiveId" clId="{6C56A490-2101-44FE-98DE-4255E5847068}" dt="2024-07-20T13:58:54.556" v="1250" actId="1076"/>
          <ac:spMkLst>
            <pc:docMk/>
            <pc:sldMk cId="997966234" sldId="268"/>
            <ac:spMk id="14" creationId="{4FAF499D-3C63-506E-8283-91EF422C26E8}"/>
          </ac:spMkLst>
        </pc:spChg>
        <pc:grpChg chg="mod">
          <ac:chgData name="OMAR ABDO" userId="8271ea9fbb305512" providerId="LiveId" clId="{6C56A490-2101-44FE-98DE-4255E5847068}" dt="2024-07-20T13:58:55.074" v="1251" actId="14100"/>
          <ac:grpSpMkLst>
            <pc:docMk/>
            <pc:sldMk cId="997966234" sldId="268"/>
            <ac:grpSpMk id="38" creationId="{14D9AA85-2C01-D700-FAB2-349CC1F6776C}"/>
          </ac:grpSpMkLst>
        </pc:grpChg>
      </pc:sldChg>
      <pc:sldChg chg="modSp add del mod modAnim">
        <pc:chgData name="OMAR ABDO" userId="8271ea9fbb305512" providerId="LiveId" clId="{6C56A490-2101-44FE-98DE-4255E5847068}" dt="2024-07-20T14:52:18.065" v="1345" actId="2890"/>
        <pc:sldMkLst>
          <pc:docMk/>
          <pc:sldMk cId="2090197373" sldId="268"/>
        </pc:sldMkLst>
        <pc:spChg chg="mod">
          <ac:chgData name="OMAR ABDO" userId="8271ea9fbb305512" providerId="LiveId" clId="{6C56A490-2101-44FE-98DE-4255E5847068}" dt="2024-07-20T14:52:17.800" v="1344" actId="1076"/>
          <ac:spMkLst>
            <pc:docMk/>
            <pc:sldMk cId="2090197373" sldId="268"/>
            <ac:spMk id="21" creationId="{C7E57FD4-C799-94B9-2E6C-69826B31A398}"/>
          </ac:spMkLst>
        </pc:spChg>
        <pc:grpChg chg="mod">
          <ac:chgData name="OMAR ABDO" userId="8271ea9fbb305512" providerId="LiveId" clId="{6C56A490-2101-44FE-98DE-4255E5847068}" dt="2024-07-20T14:52:17.800" v="1344" actId="1076"/>
          <ac:grpSpMkLst>
            <pc:docMk/>
            <pc:sldMk cId="2090197373" sldId="268"/>
            <ac:grpSpMk id="37" creationId="{9CAEA225-102B-0565-17C0-A7FDADB2545F}"/>
          </ac:grpSpMkLst>
        </pc:grpChg>
        <pc:grpChg chg="mod">
          <ac:chgData name="OMAR ABDO" userId="8271ea9fbb305512" providerId="LiveId" clId="{6C56A490-2101-44FE-98DE-4255E5847068}" dt="2024-07-20T14:52:17.800" v="1344" actId="1076"/>
          <ac:grpSpMkLst>
            <pc:docMk/>
            <pc:sldMk cId="2090197373" sldId="268"/>
            <ac:grpSpMk id="38" creationId="{14D9AA85-2C01-D700-FAB2-349CC1F6776C}"/>
          </ac:grpSpMkLst>
        </pc:grpChg>
        <pc:grpChg chg="mod">
          <ac:chgData name="OMAR ABDO" userId="8271ea9fbb305512" providerId="LiveId" clId="{6C56A490-2101-44FE-98DE-4255E5847068}" dt="2024-07-20T14:52:17.800" v="1344" actId="1076"/>
          <ac:grpSpMkLst>
            <pc:docMk/>
            <pc:sldMk cId="2090197373" sldId="268"/>
            <ac:grpSpMk id="39" creationId="{58E417E9-6DC1-5FBC-09E1-05A0E8DDB9C4}"/>
          </ac:grpSpMkLst>
        </pc:grpChg>
        <pc:grpChg chg="mod">
          <ac:chgData name="OMAR ABDO" userId="8271ea9fbb305512" providerId="LiveId" clId="{6C56A490-2101-44FE-98DE-4255E5847068}" dt="2024-07-20T14:52:17.800" v="1344" actId="1076"/>
          <ac:grpSpMkLst>
            <pc:docMk/>
            <pc:sldMk cId="2090197373" sldId="268"/>
            <ac:grpSpMk id="40" creationId="{5B3369CD-6D8C-9822-917B-2E7F6926D3D9}"/>
          </ac:grpSpMkLst>
        </pc:grpChg>
        <pc:grpChg chg="mod">
          <ac:chgData name="OMAR ABDO" userId="8271ea9fbb305512" providerId="LiveId" clId="{6C56A490-2101-44FE-98DE-4255E5847068}" dt="2024-07-20T14:52:17.800" v="1344" actId="1076"/>
          <ac:grpSpMkLst>
            <pc:docMk/>
            <pc:sldMk cId="2090197373" sldId="268"/>
            <ac:grpSpMk id="41" creationId="{CD21B14F-BDFE-4CD3-3AED-F90CAEB8097D}"/>
          </ac:grpSpMkLst>
        </pc:grpChg>
        <pc:grpChg chg="mod">
          <ac:chgData name="OMAR ABDO" userId="8271ea9fbb305512" providerId="LiveId" clId="{6C56A490-2101-44FE-98DE-4255E5847068}" dt="2024-07-20T14:52:17.800" v="1344" actId="1076"/>
          <ac:grpSpMkLst>
            <pc:docMk/>
            <pc:sldMk cId="2090197373" sldId="268"/>
            <ac:grpSpMk id="43" creationId="{3ECF3DD0-E268-EC5B-165B-FCD39773D755}"/>
          </ac:grpSpMkLst>
        </pc:grpChg>
        <pc:grpChg chg="mod">
          <ac:chgData name="OMAR ABDO" userId="8271ea9fbb305512" providerId="LiveId" clId="{6C56A490-2101-44FE-98DE-4255E5847068}" dt="2024-07-20T14:52:17.800" v="1344" actId="1076"/>
          <ac:grpSpMkLst>
            <pc:docMk/>
            <pc:sldMk cId="2090197373" sldId="268"/>
            <ac:grpSpMk id="44" creationId="{B5D7C7AC-7734-0258-576D-C775EE3DC627}"/>
          </ac:grpSpMkLst>
        </pc:grpChg>
        <pc:grpChg chg="mod">
          <ac:chgData name="OMAR ABDO" userId="8271ea9fbb305512" providerId="LiveId" clId="{6C56A490-2101-44FE-98DE-4255E5847068}" dt="2024-07-20T14:52:17.800" v="1344" actId="1076"/>
          <ac:grpSpMkLst>
            <pc:docMk/>
            <pc:sldMk cId="2090197373" sldId="268"/>
            <ac:grpSpMk id="45" creationId="{E0C003BF-76F5-7AC2-9923-C293CB405E4B}"/>
          </ac:grpSpMkLst>
        </pc:grpChg>
        <pc:grpChg chg="mod">
          <ac:chgData name="OMAR ABDO" userId="8271ea9fbb305512" providerId="LiveId" clId="{6C56A490-2101-44FE-98DE-4255E5847068}" dt="2024-07-20T14:52:17.800" v="1344" actId="1076"/>
          <ac:grpSpMkLst>
            <pc:docMk/>
            <pc:sldMk cId="2090197373" sldId="268"/>
            <ac:grpSpMk id="46" creationId="{8530B0B9-9271-CEA5-BE08-F140BA216CB1}"/>
          </ac:grpSpMkLst>
        </pc:grpChg>
        <pc:grpChg chg="mod">
          <ac:chgData name="OMAR ABDO" userId="8271ea9fbb305512" providerId="LiveId" clId="{6C56A490-2101-44FE-98DE-4255E5847068}" dt="2024-07-20T14:52:17.800" v="1344" actId="1076"/>
          <ac:grpSpMkLst>
            <pc:docMk/>
            <pc:sldMk cId="2090197373" sldId="268"/>
            <ac:grpSpMk id="47" creationId="{45B9F8B7-4E69-A5FC-F2C4-0BFDD1CCC6FD}"/>
          </ac:grpSpMkLst>
        </pc:grpChg>
      </pc:sldChg>
      <pc:sldChg chg="addSp delSp modSp add mod modAnim">
        <pc:chgData name="OMAR ABDO" userId="8271ea9fbb305512" providerId="LiveId" clId="{6C56A490-2101-44FE-98DE-4255E5847068}" dt="2024-07-23T11:47:17.922" v="2231"/>
        <pc:sldMkLst>
          <pc:docMk/>
          <pc:sldMk cId="2850659408" sldId="268"/>
        </pc:sldMkLst>
        <pc:spChg chg="add mod">
          <ac:chgData name="OMAR ABDO" userId="8271ea9fbb305512" providerId="LiveId" clId="{6C56A490-2101-44FE-98DE-4255E5847068}" dt="2024-07-23T11:47:17.922" v="2231"/>
          <ac:spMkLst>
            <pc:docMk/>
            <pc:sldMk cId="2850659408" sldId="268"/>
            <ac:spMk id="2" creationId="{41A78439-EABA-324A-D88D-22700023107D}"/>
          </ac:spMkLst>
        </pc:spChg>
        <pc:spChg chg="del">
          <ac:chgData name="OMAR ABDO" userId="8271ea9fbb305512" providerId="LiveId" clId="{6C56A490-2101-44FE-98DE-4255E5847068}" dt="2024-07-21T13:19:53.850" v="1729" actId="478"/>
          <ac:spMkLst>
            <pc:docMk/>
            <pc:sldMk cId="2850659408" sldId="268"/>
            <ac:spMk id="2" creationId="{797201B5-1CA6-3896-B309-75B2D4C9C4AB}"/>
          </ac:spMkLst>
        </pc:spChg>
        <pc:spChg chg="add mod">
          <ac:chgData name="OMAR ABDO" userId="8271ea9fbb305512" providerId="LiveId" clId="{6C56A490-2101-44FE-98DE-4255E5847068}" dt="2024-07-23T11:47:17.922" v="2231"/>
          <ac:spMkLst>
            <pc:docMk/>
            <pc:sldMk cId="2850659408" sldId="268"/>
            <ac:spMk id="4" creationId="{05003D2B-78BF-F238-4B59-1B39086B036A}"/>
          </ac:spMkLst>
        </pc:spChg>
        <pc:spChg chg="del">
          <ac:chgData name="OMAR ABDO" userId="8271ea9fbb305512" providerId="LiveId" clId="{6C56A490-2101-44FE-98DE-4255E5847068}" dt="2024-07-21T13:19:53.850" v="1729" actId="478"/>
          <ac:spMkLst>
            <pc:docMk/>
            <pc:sldMk cId="2850659408" sldId="268"/>
            <ac:spMk id="4" creationId="{C12AD434-61EA-284A-CDFF-5111A762B226}"/>
          </ac:spMkLst>
        </pc:spChg>
        <pc:spChg chg="add mod">
          <ac:chgData name="OMAR ABDO" userId="8271ea9fbb305512" providerId="LiveId" clId="{6C56A490-2101-44FE-98DE-4255E5847068}" dt="2024-07-21T13:19:54.155" v="1730"/>
          <ac:spMkLst>
            <pc:docMk/>
            <pc:sldMk cId="2850659408" sldId="268"/>
            <ac:spMk id="5" creationId="{6427FD61-AE4C-BD6C-9301-663EF477E4AE}"/>
          </ac:spMkLst>
        </pc:spChg>
        <pc:spChg chg="add mod">
          <ac:chgData name="OMAR ABDO" userId="8271ea9fbb305512" providerId="LiveId" clId="{6C56A490-2101-44FE-98DE-4255E5847068}" dt="2024-07-21T13:19:54.155" v="1730"/>
          <ac:spMkLst>
            <pc:docMk/>
            <pc:sldMk cId="2850659408" sldId="268"/>
            <ac:spMk id="6" creationId="{992B3DA6-80FB-CE0C-5F47-DECAE2DC8416}"/>
          </ac:spMkLst>
        </pc:spChg>
        <pc:spChg chg="add mod">
          <ac:chgData name="OMAR ABDO" userId="8271ea9fbb305512" providerId="LiveId" clId="{6C56A490-2101-44FE-98DE-4255E5847068}" dt="2024-07-21T13:19:54.155" v="1730"/>
          <ac:spMkLst>
            <pc:docMk/>
            <pc:sldMk cId="2850659408" sldId="268"/>
            <ac:spMk id="7" creationId="{DA8089A0-0E14-1BF2-C331-6B118C1D2DB1}"/>
          </ac:spMkLst>
        </pc:spChg>
        <pc:spChg chg="add mod">
          <ac:chgData name="OMAR ABDO" userId="8271ea9fbb305512" providerId="LiveId" clId="{6C56A490-2101-44FE-98DE-4255E5847068}" dt="2024-07-21T13:20:36.991" v="1739" actId="14100"/>
          <ac:spMkLst>
            <pc:docMk/>
            <pc:sldMk cId="2850659408" sldId="268"/>
            <ac:spMk id="8" creationId="{24B7A480-5B75-9548-0DF9-6C79E0A496E5}"/>
          </ac:spMkLst>
        </pc:spChg>
        <pc:spChg chg="mod">
          <ac:chgData name="OMAR ABDO" userId="8271ea9fbb305512" providerId="LiveId" clId="{6C56A490-2101-44FE-98DE-4255E5847068}" dt="2024-07-21T12:27:04.240" v="1380" actId="1076"/>
          <ac:spMkLst>
            <pc:docMk/>
            <pc:sldMk cId="2850659408" sldId="268"/>
            <ac:spMk id="21" creationId="{C7E57FD4-C799-94B9-2E6C-69826B31A398}"/>
          </ac:spMkLst>
        </pc:spChg>
        <pc:spChg chg="add mod">
          <ac:chgData name="OMAR ABDO" userId="8271ea9fbb305512" providerId="LiveId" clId="{6C56A490-2101-44FE-98DE-4255E5847068}" dt="2024-07-23T11:47:17.922" v="2231"/>
          <ac:spMkLst>
            <pc:docMk/>
            <pc:sldMk cId="2850659408" sldId="268"/>
            <ac:spMk id="25" creationId="{4EA9F365-C96C-97B9-93F2-DDF12135D9E9}"/>
          </ac:spMkLst>
        </pc:spChg>
        <pc:grpChg chg="mod">
          <ac:chgData name="OMAR ABDO" userId="8271ea9fbb305512" providerId="LiveId" clId="{6C56A490-2101-44FE-98DE-4255E5847068}" dt="2024-07-21T12:27:04.240" v="1380" actId="1076"/>
          <ac:grpSpMkLst>
            <pc:docMk/>
            <pc:sldMk cId="2850659408" sldId="268"/>
            <ac:grpSpMk id="37" creationId="{9CAEA225-102B-0565-17C0-A7FDADB2545F}"/>
          </ac:grpSpMkLst>
        </pc:grpChg>
        <pc:grpChg chg="mod">
          <ac:chgData name="OMAR ABDO" userId="8271ea9fbb305512" providerId="LiveId" clId="{6C56A490-2101-44FE-98DE-4255E5847068}" dt="2024-07-21T12:27:04.240" v="1380" actId="1076"/>
          <ac:grpSpMkLst>
            <pc:docMk/>
            <pc:sldMk cId="2850659408" sldId="268"/>
            <ac:grpSpMk id="38" creationId="{14D9AA85-2C01-D700-FAB2-349CC1F6776C}"/>
          </ac:grpSpMkLst>
        </pc:grpChg>
        <pc:grpChg chg="mod">
          <ac:chgData name="OMAR ABDO" userId="8271ea9fbb305512" providerId="LiveId" clId="{6C56A490-2101-44FE-98DE-4255E5847068}" dt="2024-07-21T12:27:04.240" v="1380" actId="1076"/>
          <ac:grpSpMkLst>
            <pc:docMk/>
            <pc:sldMk cId="2850659408" sldId="268"/>
            <ac:grpSpMk id="39" creationId="{58E417E9-6DC1-5FBC-09E1-05A0E8DDB9C4}"/>
          </ac:grpSpMkLst>
        </pc:grpChg>
        <pc:grpChg chg="mod">
          <ac:chgData name="OMAR ABDO" userId="8271ea9fbb305512" providerId="LiveId" clId="{6C56A490-2101-44FE-98DE-4255E5847068}" dt="2024-07-21T12:27:04.240" v="1380" actId="1076"/>
          <ac:grpSpMkLst>
            <pc:docMk/>
            <pc:sldMk cId="2850659408" sldId="268"/>
            <ac:grpSpMk id="40" creationId="{5B3369CD-6D8C-9822-917B-2E7F6926D3D9}"/>
          </ac:grpSpMkLst>
        </pc:grpChg>
        <pc:grpChg chg="mod">
          <ac:chgData name="OMAR ABDO" userId="8271ea9fbb305512" providerId="LiveId" clId="{6C56A490-2101-44FE-98DE-4255E5847068}" dt="2024-07-21T12:27:04.240" v="1380" actId="1076"/>
          <ac:grpSpMkLst>
            <pc:docMk/>
            <pc:sldMk cId="2850659408" sldId="268"/>
            <ac:grpSpMk id="41" creationId="{CD21B14F-BDFE-4CD3-3AED-F90CAEB8097D}"/>
          </ac:grpSpMkLst>
        </pc:grpChg>
        <pc:grpChg chg="mod">
          <ac:chgData name="OMAR ABDO" userId="8271ea9fbb305512" providerId="LiveId" clId="{6C56A490-2101-44FE-98DE-4255E5847068}" dt="2024-07-21T12:27:04.240" v="1380" actId="1076"/>
          <ac:grpSpMkLst>
            <pc:docMk/>
            <pc:sldMk cId="2850659408" sldId="268"/>
            <ac:grpSpMk id="43" creationId="{3ECF3DD0-E268-EC5B-165B-FCD39773D755}"/>
          </ac:grpSpMkLst>
        </pc:grpChg>
        <pc:grpChg chg="mod">
          <ac:chgData name="OMAR ABDO" userId="8271ea9fbb305512" providerId="LiveId" clId="{6C56A490-2101-44FE-98DE-4255E5847068}" dt="2024-07-21T12:27:04.240" v="1380" actId="1076"/>
          <ac:grpSpMkLst>
            <pc:docMk/>
            <pc:sldMk cId="2850659408" sldId="268"/>
            <ac:grpSpMk id="44" creationId="{B5D7C7AC-7734-0258-576D-C775EE3DC627}"/>
          </ac:grpSpMkLst>
        </pc:grpChg>
        <pc:grpChg chg="mod">
          <ac:chgData name="OMAR ABDO" userId="8271ea9fbb305512" providerId="LiveId" clId="{6C56A490-2101-44FE-98DE-4255E5847068}" dt="2024-07-21T12:27:04.240" v="1380" actId="1076"/>
          <ac:grpSpMkLst>
            <pc:docMk/>
            <pc:sldMk cId="2850659408" sldId="268"/>
            <ac:grpSpMk id="45" creationId="{E0C003BF-76F5-7AC2-9923-C293CB405E4B}"/>
          </ac:grpSpMkLst>
        </pc:grpChg>
        <pc:grpChg chg="mod">
          <ac:chgData name="OMAR ABDO" userId="8271ea9fbb305512" providerId="LiveId" clId="{6C56A490-2101-44FE-98DE-4255E5847068}" dt="2024-07-21T12:27:04.240" v="1380" actId="1076"/>
          <ac:grpSpMkLst>
            <pc:docMk/>
            <pc:sldMk cId="2850659408" sldId="268"/>
            <ac:grpSpMk id="46" creationId="{8530B0B9-9271-CEA5-BE08-F140BA216CB1}"/>
          </ac:grpSpMkLst>
        </pc:grpChg>
        <pc:grpChg chg="mod">
          <ac:chgData name="OMAR ABDO" userId="8271ea9fbb305512" providerId="LiveId" clId="{6C56A490-2101-44FE-98DE-4255E5847068}" dt="2024-07-21T12:27:04.240" v="1380" actId="1076"/>
          <ac:grpSpMkLst>
            <pc:docMk/>
            <pc:sldMk cId="2850659408" sldId="268"/>
            <ac:grpSpMk id="47" creationId="{45B9F8B7-4E69-A5FC-F2C4-0BFDD1CCC6FD}"/>
          </ac:grpSpMkLst>
        </pc:grpChg>
        <pc:picChg chg="add mod">
          <ac:chgData name="OMAR ABDO" userId="8271ea9fbb305512" providerId="LiveId" clId="{6C56A490-2101-44FE-98DE-4255E5847068}" dt="2024-07-21T13:19:54.155" v="1730"/>
          <ac:picMkLst>
            <pc:docMk/>
            <pc:sldMk cId="2850659408" sldId="268"/>
            <ac:picMk id="9" creationId="{A774DC7A-AF28-F15C-D29B-6F56B0A570FB}"/>
          </ac:picMkLst>
        </pc:picChg>
        <pc:picChg chg="add mod">
          <ac:chgData name="OMAR ABDO" userId="8271ea9fbb305512" providerId="LiveId" clId="{6C56A490-2101-44FE-98DE-4255E5847068}" dt="2024-07-21T13:19:54.155" v="1730"/>
          <ac:picMkLst>
            <pc:docMk/>
            <pc:sldMk cId="2850659408" sldId="268"/>
            <ac:picMk id="19" creationId="{E323E99E-454D-26B8-2B9D-32A76C307C15}"/>
          </ac:picMkLst>
        </pc:picChg>
        <pc:picChg chg="add mod">
          <ac:chgData name="OMAR ABDO" userId="8271ea9fbb305512" providerId="LiveId" clId="{6C56A490-2101-44FE-98DE-4255E5847068}" dt="2024-07-23T11:47:17.922" v="2231"/>
          <ac:picMkLst>
            <pc:docMk/>
            <pc:sldMk cId="2850659408" sldId="268"/>
            <ac:picMk id="20" creationId="{EEC82C24-E252-4914-2F0F-1ED527A0EABE}"/>
          </ac:picMkLst>
        </pc:picChg>
        <pc:picChg chg="add mod">
          <ac:chgData name="OMAR ABDO" userId="8271ea9fbb305512" providerId="LiveId" clId="{6C56A490-2101-44FE-98DE-4255E5847068}" dt="2024-07-23T11:47:17.922" v="2231"/>
          <ac:picMkLst>
            <pc:docMk/>
            <pc:sldMk cId="2850659408" sldId="268"/>
            <ac:picMk id="24" creationId="{24010E94-EB61-1AA7-B027-2C48553337F8}"/>
          </ac:picMkLst>
        </pc:picChg>
      </pc:sldChg>
      <pc:sldChg chg="add del">
        <pc:chgData name="OMAR ABDO" userId="8271ea9fbb305512" providerId="LiveId" clId="{6C56A490-2101-44FE-98DE-4255E5847068}" dt="2024-07-20T13:55:42.924" v="1228" actId="2890"/>
        <pc:sldMkLst>
          <pc:docMk/>
          <pc:sldMk cId="14634280" sldId="269"/>
        </pc:sldMkLst>
      </pc:sldChg>
      <pc:sldChg chg="add del">
        <pc:chgData name="OMAR ABDO" userId="8271ea9fbb305512" providerId="LiveId" clId="{6C56A490-2101-44FE-98DE-4255E5847068}" dt="2024-07-20T13:59:27.459" v="1259" actId="2890"/>
        <pc:sldMkLst>
          <pc:docMk/>
          <pc:sldMk cId="207035355" sldId="269"/>
        </pc:sldMkLst>
      </pc:sldChg>
      <pc:sldChg chg="addSp delSp modSp add mod">
        <pc:chgData name="OMAR ABDO" userId="8271ea9fbb305512" providerId="LiveId" clId="{6C56A490-2101-44FE-98DE-4255E5847068}" dt="2024-07-23T11:47:18.749" v="2232"/>
        <pc:sldMkLst>
          <pc:docMk/>
          <pc:sldMk cId="681010420" sldId="269"/>
        </pc:sldMkLst>
        <pc:spChg chg="del">
          <ac:chgData name="OMAR ABDO" userId="8271ea9fbb305512" providerId="LiveId" clId="{6C56A490-2101-44FE-98DE-4255E5847068}" dt="2024-07-21T13:20:10.977" v="1733" actId="478"/>
          <ac:spMkLst>
            <pc:docMk/>
            <pc:sldMk cId="681010420" sldId="269"/>
            <ac:spMk id="2" creationId="{797201B5-1CA6-3896-B309-75B2D4C9C4AB}"/>
          </ac:spMkLst>
        </pc:spChg>
        <pc:spChg chg="add mod">
          <ac:chgData name="OMAR ABDO" userId="8271ea9fbb305512" providerId="LiveId" clId="{6C56A490-2101-44FE-98DE-4255E5847068}" dt="2024-07-23T11:47:18.749" v="2232"/>
          <ac:spMkLst>
            <pc:docMk/>
            <pc:sldMk cId="681010420" sldId="269"/>
            <ac:spMk id="2" creationId="{F1C74D5F-CD02-11FF-F8BE-F91AF3BD1155}"/>
          </ac:spMkLst>
        </pc:spChg>
        <pc:spChg chg="add mod">
          <ac:chgData name="OMAR ABDO" userId="8271ea9fbb305512" providerId="LiveId" clId="{6C56A490-2101-44FE-98DE-4255E5847068}" dt="2024-07-23T11:47:18.749" v="2232"/>
          <ac:spMkLst>
            <pc:docMk/>
            <pc:sldMk cId="681010420" sldId="269"/>
            <ac:spMk id="4" creationId="{3C99E94B-FC1C-8B20-980F-F960369E403A}"/>
          </ac:spMkLst>
        </pc:spChg>
        <pc:spChg chg="del">
          <ac:chgData name="OMAR ABDO" userId="8271ea9fbb305512" providerId="LiveId" clId="{6C56A490-2101-44FE-98DE-4255E5847068}" dt="2024-07-21T13:20:10.977" v="1733" actId="478"/>
          <ac:spMkLst>
            <pc:docMk/>
            <pc:sldMk cId="681010420" sldId="269"/>
            <ac:spMk id="4" creationId="{C12AD434-61EA-284A-CDFF-5111A762B226}"/>
          </ac:spMkLst>
        </pc:spChg>
        <pc:spChg chg="add mod">
          <ac:chgData name="OMAR ABDO" userId="8271ea9fbb305512" providerId="LiveId" clId="{6C56A490-2101-44FE-98DE-4255E5847068}" dt="2024-07-21T13:20:03.518" v="1732"/>
          <ac:spMkLst>
            <pc:docMk/>
            <pc:sldMk cId="681010420" sldId="269"/>
            <ac:spMk id="5" creationId="{24AFC5A8-C743-6382-657E-A71144155BA1}"/>
          </ac:spMkLst>
        </pc:spChg>
        <pc:spChg chg="add mod">
          <ac:chgData name="OMAR ABDO" userId="8271ea9fbb305512" providerId="LiveId" clId="{6C56A490-2101-44FE-98DE-4255E5847068}" dt="2024-07-21T13:20:03.518" v="1732"/>
          <ac:spMkLst>
            <pc:docMk/>
            <pc:sldMk cId="681010420" sldId="269"/>
            <ac:spMk id="6" creationId="{DBE08408-4A4F-8167-7D0B-022D825414BF}"/>
          </ac:spMkLst>
        </pc:spChg>
        <pc:spChg chg="add mod">
          <ac:chgData name="OMAR ABDO" userId="8271ea9fbb305512" providerId="LiveId" clId="{6C56A490-2101-44FE-98DE-4255E5847068}" dt="2024-07-21T13:20:03.518" v="1732"/>
          <ac:spMkLst>
            <pc:docMk/>
            <pc:sldMk cId="681010420" sldId="269"/>
            <ac:spMk id="7" creationId="{2423914C-4034-B413-BC7E-AD84E2BEEDF2}"/>
          </ac:spMkLst>
        </pc:spChg>
        <pc:spChg chg="add mod">
          <ac:chgData name="OMAR ABDO" userId="8271ea9fbb305512" providerId="LiveId" clId="{6C56A490-2101-44FE-98DE-4255E5847068}" dt="2024-07-23T11:47:18.749" v="2232"/>
          <ac:spMkLst>
            <pc:docMk/>
            <pc:sldMk cId="681010420" sldId="269"/>
            <ac:spMk id="7" creationId="{E002A22C-7AA2-F91C-19CF-920E6CB0FF38}"/>
          </ac:spMkLst>
        </pc:spChg>
        <pc:spChg chg="mod">
          <ac:chgData name="OMAR ABDO" userId="8271ea9fbb305512" providerId="LiveId" clId="{6C56A490-2101-44FE-98DE-4255E5847068}" dt="2024-07-21T13:20:43.489" v="1740" actId="14100"/>
          <ac:spMkLst>
            <pc:docMk/>
            <pc:sldMk cId="681010420" sldId="269"/>
            <ac:spMk id="8" creationId="{24B7A480-5B75-9548-0DF9-6C79E0A496E5}"/>
          </ac:spMkLst>
        </pc:spChg>
        <pc:spChg chg="add mod">
          <ac:chgData name="OMAR ABDO" userId="8271ea9fbb305512" providerId="LiveId" clId="{6C56A490-2101-44FE-98DE-4255E5847068}" dt="2024-07-21T13:20:11.458" v="1734"/>
          <ac:spMkLst>
            <pc:docMk/>
            <pc:sldMk cId="681010420" sldId="269"/>
            <ac:spMk id="20" creationId="{80D5820D-6D08-CD24-E7D2-8B9372AE22D0}"/>
          </ac:spMkLst>
        </pc:spChg>
        <pc:spChg chg="add mod">
          <ac:chgData name="OMAR ABDO" userId="8271ea9fbb305512" providerId="LiveId" clId="{6C56A490-2101-44FE-98DE-4255E5847068}" dt="2024-07-21T13:20:11.458" v="1734"/>
          <ac:spMkLst>
            <pc:docMk/>
            <pc:sldMk cId="681010420" sldId="269"/>
            <ac:spMk id="24" creationId="{4BA77A48-989A-E803-D19C-43A8C90AFEC6}"/>
          </ac:spMkLst>
        </pc:spChg>
        <pc:spChg chg="add mod">
          <ac:chgData name="OMAR ABDO" userId="8271ea9fbb305512" providerId="LiveId" clId="{6C56A490-2101-44FE-98DE-4255E5847068}" dt="2024-07-21T13:20:11.458" v="1734"/>
          <ac:spMkLst>
            <pc:docMk/>
            <pc:sldMk cId="681010420" sldId="269"/>
            <ac:spMk id="25" creationId="{B1B6AA19-AD83-E49D-CC8A-41DDB44FA49B}"/>
          </ac:spMkLst>
        </pc:spChg>
        <pc:picChg chg="add mod">
          <ac:chgData name="OMAR ABDO" userId="8271ea9fbb305512" providerId="LiveId" clId="{6C56A490-2101-44FE-98DE-4255E5847068}" dt="2024-07-23T11:47:18.749" v="2232"/>
          <ac:picMkLst>
            <pc:docMk/>
            <pc:sldMk cId="681010420" sldId="269"/>
            <ac:picMk id="5" creationId="{F51EC1F5-6327-0590-8CC3-D686C21EB57B}"/>
          </ac:picMkLst>
        </pc:picChg>
        <pc:picChg chg="add mod">
          <ac:chgData name="OMAR ABDO" userId="8271ea9fbb305512" providerId="LiveId" clId="{6C56A490-2101-44FE-98DE-4255E5847068}" dt="2024-07-23T11:47:18.749" v="2232"/>
          <ac:picMkLst>
            <pc:docMk/>
            <pc:sldMk cId="681010420" sldId="269"/>
            <ac:picMk id="6" creationId="{867349B2-E41F-978B-DB91-72E7A0969E0A}"/>
          </ac:picMkLst>
        </pc:picChg>
        <pc:picChg chg="add mod">
          <ac:chgData name="OMAR ABDO" userId="8271ea9fbb305512" providerId="LiveId" clId="{6C56A490-2101-44FE-98DE-4255E5847068}" dt="2024-07-21T13:20:03.518" v="1732"/>
          <ac:picMkLst>
            <pc:docMk/>
            <pc:sldMk cId="681010420" sldId="269"/>
            <ac:picMk id="9" creationId="{D602A0AA-8315-9982-EA6D-2F44CB6E09C2}"/>
          </ac:picMkLst>
        </pc:picChg>
        <pc:picChg chg="add mod">
          <ac:chgData name="OMAR ABDO" userId="8271ea9fbb305512" providerId="LiveId" clId="{6C56A490-2101-44FE-98DE-4255E5847068}" dt="2024-07-21T13:20:03.518" v="1732"/>
          <ac:picMkLst>
            <pc:docMk/>
            <pc:sldMk cId="681010420" sldId="269"/>
            <ac:picMk id="19" creationId="{93836EA1-8FD0-CF98-C330-C3AFB4FBC810}"/>
          </ac:picMkLst>
        </pc:picChg>
        <pc:picChg chg="add mod">
          <ac:chgData name="OMAR ABDO" userId="8271ea9fbb305512" providerId="LiveId" clId="{6C56A490-2101-44FE-98DE-4255E5847068}" dt="2024-07-21T13:20:11.458" v="1734"/>
          <ac:picMkLst>
            <pc:docMk/>
            <pc:sldMk cId="681010420" sldId="269"/>
            <ac:picMk id="26" creationId="{9871594B-2459-ADAA-CE36-62836A87FCA8}"/>
          </ac:picMkLst>
        </pc:picChg>
        <pc:picChg chg="add mod">
          <ac:chgData name="OMAR ABDO" userId="8271ea9fbb305512" providerId="LiveId" clId="{6C56A490-2101-44FE-98DE-4255E5847068}" dt="2024-07-21T13:20:11.458" v="1734"/>
          <ac:picMkLst>
            <pc:docMk/>
            <pc:sldMk cId="681010420" sldId="269"/>
            <ac:picMk id="31" creationId="{FAC79EEA-B3B5-83D8-1B8B-00C3DC1FF766}"/>
          </ac:picMkLst>
        </pc:picChg>
      </pc:sldChg>
      <pc:sldChg chg="addSp modSp add del modTransition">
        <pc:chgData name="OMAR ABDO" userId="8271ea9fbb305512" providerId="LiveId" clId="{6C56A490-2101-44FE-98DE-4255E5847068}" dt="2024-07-16T10:13:44.477" v="78" actId="47"/>
        <pc:sldMkLst>
          <pc:docMk/>
          <pc:sldMk cId="1619522342" sldId="269"/>
        </pc:sldMkLst>
        <pc:picChg chg="add mod">
          <ac:chgData name="OMAR ABDO" userId="8271ea9fbb305512" providerId="LiveId" clId="{6C56A490-2101-44FE-98DE-4255E5847068}" dt="2024-07-15T16:09:48.202" v="63"/>
          <ac:picMkLst>
            <pc:docMk/>
            <pc:sldMk cId="1619522342" sldId="269"/>
            <ac:picMk id="4" creationId="{96373B78-2881-6320-037D-9E8C576D19DC}"/>
          </ac:picMkLst>
        </pc:picChg>
        <pc:picChg chg="add mod">
          <ac:chgData name="OMAR ABDO" userId="8271ea9fbb305512" providerId="LiveId" clId="{6C56A490-2101-44FE-98DE-4255E5847068}" dt="2024-07-15T16:09:48.202" v="63"/>
          <ac:picMkLst>
            <pc:docMk/>
            <pc:sldMk cId="1619522342" sldId="269"/>
            <ac:picMk id="5" creationId="{ADB40604-3491-6B5C-9E37-A5FA31ABFB33}"/>
          </ac:picMkLst>
        </pc:picChg>
      </pc:sldChg>
      <pc:sldChg chg="add del">
        <pc:chgData name="OMAR ABDO" userId="8271ea9fbb305512" providerId="LiveId" clId="{6C56A490-2101-44FE-98DE-4255E5847068}" dt="2024-07-21T12:27:30.635" v="1396" actId="2890"/>
        <pc:sldMkLst>
          <pc:docMk/>
          <pc:sldMk cId="2068969750" sldId="269"/>
        </pc:sldMkLst>
      </pc:sldChg>
      <pc:sldChg chg="modSp add del mod">
        <pc:chgData name="OMAR ABDO" userId="8271ea9fbb305512" providerId="LiveId" clId="{6C56A490-2101-44FE-98DE-4255E5847068}" dt="2024-07-20T14:04:29.668" v="1322" actId="2890"/>
        <pc:sldMkLst>
          <pc:docMk/>
          <pc:sldMk cId="4142609492" sldId="269"/>
        </pc:sldMkLst>
        <pc:spChg chg="mod">
          <ac:chgData name="OMAR ABDO" userId="8271ea9fbb305512" providerId="LiveId" clId="{6C56A490-2101-44FE-98DE-4255E5847068}" dt="2024-07-20T14:04:27.107" v="1314"/>
          <ac:spMkLst>
            <pc:docMk/>
            <pc:sldMk cId="4142609492" sldId="269"/>
            <ac:spMk id="6" creationId="{EB172F72-59BB-78A8-F9F8-0B148DCF68D5}"/>
          </ac:spMkLst>
        </pc:spChg>
      </pc:sldChg>
      <pc:sldChg chg="add del">
        <pc:chgData name="OMAR ABDO" userId="8271ea9fbb305512" providerId="LiveId" clId="{6C56A490-2101-44FE-98DE-4255E5847068}" dt="2024-07-21T12:27:30.150" v="1395" actId="2890"/>
        <pc:sldMkLst>
          <pc:docMk/>
          <pc:sldMk cId="573361010" sldId="270"/>
        </pc:sldMkLst>
      </pc:sldChg>
      <pc:sldChg chg="addSp delSp modSp add del mod">
        <pc:chgData name="OMAR ABDO" userId="8271ea9fbb305512" providerId="LiveId" clId="{6C56A490-2101-44FE-98DE-4255E5847068}" dt="2024-07-20T14:04:29.372" v="1321" actId="2890"/>
        <pc:sldMkLst>
          <pc:docMk/>
          <pc:sldMk cId="694826856" sldId="270"/>
        </pc:sldMkLst>
        <pc:spChg chg="add del mod">
          <ac:chgData name="OMAR ABDO" userId="8271ea9fbb305512" providerId="LiveId" clId="{6C56A490-2101-44FE-98DE-4255E5847068}" dt="2024-07-20T14:04:26.430" v="1310" actId="20577"/>
          <ac:spMkLst>
            <pc:docMk/>
            <pc:sldMk cId="694826856" sldId="270"/>
            <ac:spMk id="6" creationId="{EB172F72-59BB-78A8-F9F8-0B148DCF68D5}"/>
          </ac:spMkLst>
        </pc:spChg>
      </pc:sldChg>
      <pc:sldChg chg="add del">
        <pc:chgData name="OMAR ABDO" userId="8271ea9fbb305512" providerId="LiveId" clId="{6C56A490-2101-44FE-98DE-4255E5847068}" dt="2024-07-20T13:59:27.212" v="1258" actId="2890"/>
        <pc:sldMkLst>
          <pc:docMk/>
          <pc:sldMk cId="1559977909" sldId="270"/>
        </pc:sldMkLst>
      </pc:sldChg>
      <pc:sldChg chg="addSp delSp modSp add mod">
        <pc:chgData name="OMAR ABDO" userId="8271ea9fbb305512" providerId="LiveId" clId="{6C56A490-2101-44FE-98DE-4255E5847068}" dt="2024-07-23T11:47:20.630" v="2233"/>
        <pc:sldMkLst>
          <pc:docMk/>
          <pc:sldMk cId="2562486411" sldId="270"/>
        </pc:sldMkLst>
        <pc:spChg chg="add mod">
          <ac:chgData name="OMAR ABDO" userId="8271ea9fbb305512" providerId="LiveId" clId="{6C56A490-2101-44FE-98DE-4255E5847068}" dt="2024-07-23T11:47:20.630" v="2233"/>
          <ac:spMkLst>
            <pc:docMk/>
            <pc:sldMk cId="2562486411" sldId="270"/>
            <ac:spMk id="2" creationId="{077B1F93-5BD2-1D89-228C-DFCA1840A34F}"/>
          </ac:spMkLst>
        </pc:spChg>
        <pc:spChg chg="del">
          <ac:chgData name="OMAR ABDO" userId="8271ea9fbb305512" providerId="LiveId" clId="{6C56A490-2101-44FE-98DE-4255E5847068}" dt="2024-07-21T13:20:18.564" v="1735" actId="478"/>
          <ac:spMkLst>
            <pc:docMk/>
            <pc:sldMk cId="2562486411" sldId="270"/>
            <ac:spMk id="2" creationId="{797201B5-1CA6-3896-B309-75B2D4C9C4AB}"/>
          </ac:spMkLst>
        </pc:spChg>
        <pc:spChg chg="add mod">
          <ac:chgData name="OMAR ABDO" userId="8271ea9fbb305512" providerId="LiveId" clId="{6C56A490-2101-44FE-98DE-4255E5847068}" dt="2024-07-23T11:47:20.630" v="2233"/>
          <ac:spMkLst>
            <pc:docMk/>
            <pc:sldMk cId="2562486411" sldId="270"/>
            <ac:spMk id="4" creationId="{9F284A52-1CF8-DB50-3599-ACBD7951CAD6}"/>
          </ac:spMkLst>
        </pc:spChg>
        <pc:spChg chg="del">
          <ac:chgData name="OMAR ABDO" userId="8271ea9fbb305512" providerId="LiveId" clId="{6C56A490-2101-44FE-98DE-4255E5847068}" dt="2024-07-21T13:20:18.564" v="1735" actId="478"/>
          <ac:spMkLst>
            <pc:docMk/>
            <pc:sldMk cId="2562486411" sldId="270"/>
            <ac:spMk id="4" creationId="{C12AD434-61EA-284A-CDFF-5111A762B226}"/>
          </ac:spMkLst>
        </pc:spChg>
        <pc:spChg chg="add mod">
          <ac:chgData name="OMAR ABDO" userId="8271ea9fbb305512" providerId="LiveId" clId="{6C56A490-2101-44FE-98DE-4255E5847068}" dt="2024-07-21T13:20:18.946" v="1736"/>
          <ac:spMkLst>
            <pc:docMk/>
            <pc:sldMk cId="2562486411" sldId="270"/>
            <ac:spMk id="5" creationId="{81FCD89E-F4D1-16BD-52D4-5C5605381BE8}"/>
          </ac:spMkLst>
        </pc:spChg>
        <pc:spChg chg="add mod">
          <ac:chgData name="OMAR ABDO" userId="8271ea9fbb305512" providerId="LiveId" clId="{6C56A490-2101-44FE-98DE-4255E5847068}" dt="2024-07-21T13:20:18.946" v="1736"/>
          <ac:spMkLst>
            <pc:docMk/>
            <pc:sldMk cId="2562486411" sldId="270"/>
            <ac:spMk id="6" creationId="{AE1ADF5A-C2F9-7554-C410-84B1D195F041}"/>
          </ac:spMkLst>
        </pc:spChg>
        <pc:spChg chg="add mod">
          <ac:chgData name="OMAR ABDO" userId="8271ea9fbb305512" providerId="LiveId" clId="{6C56A490-2101-44FE-98DE-4255E5847068}" dt="2024-07-21T13:20:18.946" v="1736"/>
          <ac:spMkLst>
            <pc:docMk/>
            <pc:sldMk cId="2562486411" sldId="270"/>
            <ac:spMk id="7" creationId="{CCD60A50-3CF2-C40D-AB55-36DE57E1A5A1}"/>
          </ac:spMkLst>
        </pc:spChg>
        <pc:spChg chg="mod">
          <ac:chgData name="OMAR ABDO" userId="8271ea9fbb305512" providerId="LiveId" clId="{6C56A490-2101-44FE-98DE-4255E5847068}" dt="2024-07-21T13:20:32.132" v="1738" actId="14100"/>
          <ac:spMkLst>
            <pc:docMk/>
            <pc:sldMk cId="2562486411" sldId="270"/>
            <ac:spMk id="8" creationId="{24B7A480-5B75-9548-0DF9-6C79E0A496E5}"/>
          </ac:spMkLst>
        </pc:spChg>
        <pc:spChg chg="add mod">
          <ac:chgData name="OMAR ABDO" userId="8271ea9fbb305512" providerId="LiveId" clId="{6C56A490-2101-44FE-98DE-4255E5847068}" dt="2024-07-23T11:47:20.630" v="2233"/>
          <ac:spMkLst>
            <pc:docMk/>
            <pc:sldMk cId="2562486411" sldId="270"/>
            <ac:spMk id="25" creationId="{B2C0562F-FDEA-1F65-74B3-423C34993E65}"/>
          </ac:spMkLst>
        </pc:spChg>
        <pc:picChg chg="add mod">
          <ac:chgData name="OMAR ABDO" userId="8271ea9fbb305512" providerId="LiveId" clId="{6C56A490-2101-44FE-98DE-4255E5847068}" dt="2024-07-21T13:20:18.946" v="1736"/>
          <ac:picMkLst>
            <pc:docMk/>
            <pc:sldMk cId="2562486411" sldId="270"/>
            <ac:picMk id="9" creationId="{3576EEF4-8121-8930-3578-FE61AE512267}"/>
          </ac:picMkLst>
        </pc:picChg>
        <pc:picChg chg="add mod">
          <ac:chgData name="OMAR ABDO" userId="8271ea9fbb305512" providerId="LiveId" clId="{6C56A490-2101-44FE-98DE-4255E5847068}" dt="2024-07-21T13:20:18.946" v="1736"/>
          <ac:picMkLst>
            <pc:docMk/>
            <pc:sldMk cId="2562486411" sldId="270"/>
            <ac:picMk id="19" creationId="{53140F34-176F-7E61-F6B1-6E7F0A4D272B}"/>
          </ac:picMkLst>
        </pc:picChg>
        <pc:picChg chg="add mod">
          <ac:chgData name="OMAR ABDO" userId="8271ea9fbb305512" providerId="LiveId" clId="{6C56A490-2101-44FE-98DE-4255E5847068}" dt="2024-07-23T11:47:20.630" v="2233"/>
          <ac:picMkLst>
            <pc:docMk/>
            <pc:sldMk cId="2562486411" sldId="270"/>
            <ac:picMk id="20" creationId="{C240B801-5B11-4734-4766-00E9FB49A915}"/>
          </ac:picMkLst>
        </pc:picChg>
        <pc:picChg chg="add mod">
          <ac:chgData name="OMAR ABDO" userId="8271ea9fbb305512" providerId="LiveId" clId="{6C56A490-2101-44FE-98DE-4255E5847068}" dt="2024-07-23T11:47:20.630" v="2233"/>
          <ac:picMkLst>
            <pc:docMk/>
            <pc:sldMk cId="2562486411" sldId="270"/>
            <ac:picMk id="24" creationId="{FD11A26F-1CE9-BEC6-34F7-A39A75B9BF22}"/>
          </ac:picMkLst>
        </pc:picChg>
      </pc:sldChg>
      <pc:sldChg chg="add del">
        <pc:chgData name="OMAR ABDO" userId="8271ea9fbb305512" providerId="LiveId" clId="{6C56A490-2101-44FE-98DE-4255E5847068}" dt="2024-07-20T13:55:42.358" v="1227" actId="2890"/>
        <pc:sldMkLst>
          <pc:docMk/>
          <pc:sldMk cId="2846173689" sldId="270"/>
        </pc:sldMkLst>
      </pc:sldChg>
      <pc:sldChg chg="addSp modSp add del modTransition">
        <pc:chgData name="OMAR ABDO" userId="8271ea9fbb305512" providerId="LiveId" clId="{6C56A490-2101-44FE-98DE-4255E5847068}" dt="2024-07-16T10:13:44.477" v="78" actId="47"/>
        <pc:sldMkLst>
          <pc:docMk/>
          <pc:sldMk cId="4294080711" sldId="270"/>
        </pc:sldMkLst>
        <pc:picChg chg="add mod">
          <ac:chgData name="OMAR ABDO" userId="8271ea9fbb305512" providerId="LiveId" clId="{6C56A490-2101-44FE-98DE-4255E5847068}" dt="2024-07-15T16:09:49.175" v="64"/>
          <ac:picMkLst>
            <pc:docMk/>
            <pc:sldMk cId="4294080711" sldId="270"/>
            <ac:picMk id="4" creationId="{BC9842AF-C4F3-45E4-0496-AD7A9DD27950}"/>
          </ac:picMkLst>
        </pc:picChg>
        <pc:picChg chg="add mod">
          <ac:chgData name="OMAR ABDO" userId="8271ea9fbb305512" providerId="LiveId" clId="{6C56A490-2101-44FE-98DE-4255E5847068}" dt="2024-07-15T16:09:49.175" v="64"/>
          <ac:picMkLst>
            <pc:docMk/>
            <pc:sldMk cId="4294080711" sldId="270"/>
            <ac:picMk id="5" creationId="{1BFE8939-DEFB-938F-2609-D0E8CEB5749B}"/>
          </ac:picMkLst>
        </pc:picChg>
      </pc:sldChg>
      <pc:sldChg chg="addSp delSp modSp add mod">
        <pc:chgData name="OMAR ABDO" userId="8271ea9fbb305512" providerId="LiveId" clId="{6C56A490-2101-44FE-98DE-4255E5847068}" dt="2024-07-23T11:47:21.660" v="2234"/>
        <pc:sldMkLst>
          <pc:docMk/>
          <pc:sldMk cId="1055280666" sldId="271"/>
        </pc:sldMkLst>
        <pc:spChg chg="add mod">
          <ac:chgData name="OMAR ABDO" userId="8271ea9fbb305512" providerId="LiveId" clId="{6C56A490-2101-44FE-98DE-4255E5847068}" dt="2024-07-23T11:47:21.660" v="2234"/>
          <ac:spMkLst>
            <pc:docMk/>
            <pc:sldMk cId="1055280666" sldId="271"/>
            <ac:spMk id="2" creationId="{50264942-E253-2895-E79C-0F7C3C08EE17}"/>
          </ac:spMkLst>
        </pc:spChg>
        <pc:spChg chg="del">
          <ac:chgData name="OMAR ABDO" userId="8271ea9fbb305512" providerId="LiveId" clId="{6C56A490-2101-44FE-98DE-4255E5847068}" dt="2024-07-21T13:21:03.244" v="1741" actId="478"/>
          <ac:spMkLst>
            <pc:docMk/>
            <pc:sldMk cId="1055280666" sldId="271"/>
            <ac:spMk id="2" creationId="{797201B5-1CA6-3896-B309-75B2D4C9C4AB}"/>
          </ac:spMkLst>
        </pc:spChg>
        <pc:spChg chg="add mod">
          <ac:chgData name="OMAR ABDO" userId="8271ea9fbb305512" providerId="LiveId" clId="{6C56A490-2101-44FE-98DE-4255E5847068}" dt="2024-07-23T11:47:21.660" v="2234"/>
          <ac:spMkLst>
            <pc:docMk/>
            <pc:sldMk cId="1055280666" sldId="271"/>
            <ac:spMk id="4" creationId="{22B3F1AD-F764-D8DB-75C9-0226D390CC75}"/>
          </ac:spMkLst>
        </pc:spChg>
        <pc:spChg chg="del">
          <ac:chgData name="OMAR ABDO" userId="8271ea9fbb305512" providerId="LiveId" clId="{6C56A490-2101-44FE-98DE-4255E5847068}" dt="2024-07-21T13:21:03.244" v="1741" actId="478"/>
          <ac:spMkLst>
            <pc:docMk/>
            <pc:sldMk cId="1055280666" sldId="271"/>
            <ac:spMk id="4" creationId="{C12AD434-61EA-284A-CDFF-5111A762B226}"/>
          </ac:spMkLst>
        </pc:spChg>
        <pc:spChg chg="add mod">
          <ac:chgData name="OMAR ABDO" userId="8271ea9fbb305512" providerId="LiveId" clId="{6C56A490-2101-44FE-98DE-4255E5847068}" dt="2024-07-21T13:21:03.583" v="1742"/>
          <ac:spMkLst>
            <pc:docMk/>
            <pc:sldMk cId="1055280666" sldId="271"/>
            <ac:spMk id="5" creationId="{40BACDBC-FA94-71B5-94B2-EBE298E59D45}"/>
          </ac:spMkLst>
        </pc:spChg>
        <pc:spChg chg="add mod">
          <ac:chgData name="OMAR ABDO" userId="8271ea9fbb305512" providerId="LiveId" clId="{6C56A490-2101-44FE-98DE-4255E5847068}" dt="2024-07-21T13:21:03.583" v="1742"/>
          <ac:spMkLst>
            <pc:docMk/>
            <pc:sldMk cId="1055280666" sldId="271"/>
            <ac:spMk id="6" creationId="{DDC14076-194D-40C0-757B-615F9A0B9180}"/>
          </ac:spMkLst>
        </pc:spChg>
        <pc:spChg chg="add mod">
          <ac:chgData name="OMAR ABDO" userId="8271ea9fbb305512" providerId="LiveId" clId="{6C56A490-2101-44FE-98DE-4255E5847068}" dt="2024-07-21T13:21:03.583" v="1742"/>
          <ac:spMkLst>
            <pc:docMk/>
            <pc:sldMk cId="1055280666" sldId="271"/>
            <ac:spMk id="7" creationId="{ED8D2F08-66F4-7637-19EA-32D5B22EAA3B}"/>
          </ac:spMkLst>
        </pc:spChg>
        <pc:spChg chg="mod">
          <ac:chgData name="OMAR ABDO" userId="8271ea9fbb305512" providerId="LiveId" clId="{6C56A490-2101-44FE-98DE-4255E5847068}" dt="2024-07-21T12:28:48.897" v="1417" actId="404"/>
          <ac:spMkLst>
            <pc:docMk/>
            <pc:sldMk cId="1055280666" sldId="271"/>
            <ac:spMk id="8" creationId="{24B7A480-5B75-9548-0DF9-6C79E0A496E5}"/>
          </ac:spMkLst>
        </pc:spChg>
        <pc:spChg chg="add mod">
          <ac:chgData name="OMAR ABDO" userId="8271ea9fbb305512" providerId="LiveId" clId="{6C56A490-2101-44FE-98DE-4255E5847068}" dt="2024-07-23T11:47:21.660" v="2234"/>
          <ac:spMkLst>
            <pc:docMk/>
            <pc:sldMk cId="1055280666" sldId="271"/>
            <ac:spMk id="25" creationId="{C337F087-20AE-2DB0-A1EA-64FFAD667DC6}"/>
          </ac:spMkLst>
        </pc:spChg>
        <pc:picChg chg="add mod">
          <ac:chgData name="OMAR ABDO" userId="8271ea9fbb305512" providerId="LiveId" clId="{6C56A490-2101-44FE-98DE-4255E5847068}" dt="2024-07-21T13:21:03.583" v="1742"/>
          <ac:picMkLst>
            <pc:docMk/>
            <pc:sldMk cId="1055280666" sldId="271"/>
            <ac:picMk id="9" creationId="{5DEEE54F-B38C-03B6-5BC0-20600307B60F}"/>
          </ac:picMkLst>
        </pc:picChg>
        <pc:picChg chg="add mod">
          <ac:chgData name="OMAR ABDO" userId="8271ea9fbb305512" providerId="LiveId" clId="{6C56A490-2101-44FE-98DE-4255E5847068}" dt="2024-07-21T13:21:03.583" v="1742"/>
          <ac:picMkLst>
            <pc:docMk/>
            <pc:sldMk cId="1055280666" sldId="271"/>
            <ac:picMk id="19" creationId="{04D5C71A-86CB-573F-4066-7CDB02DA55AE}"/>
          </ac:picMkLst>
        </pc:picChg>
        <pc:picChg chg="add mod">
          <ac:chgData name="OMAR ABDO" userId="8271ea9fbb305512" providerId="LiveId" clId="{6C56A490-2101-44FE-98DE-4255E5847068}" dt="2024-07-23T11:47:21.660" v="2234"/>
          <ac:picMkLst>
            <pc:docMk/>
            <pc:sldMk cId="1055280666" sldId="271"/>
            <ac:picMk id="20" creationId="{EA5A6012-75F3-B2FD-A094-A57029979C01}"/>
          </ac:picMkLst>
        </pc:picChg>
        <pc:picChg chg="add mod">
          <ac:chgData name="OMAR ABDO" userId="8271ea9fbb305512" providerId="LiveId" clId="{6C56A490-2101-44FE-98DE-4255E5847068}" dt="2024-07-23T11:47:21.660" v="2234"/>
          <ac:picMkLst>
            <pc:docMk/>
            <pc:sldMk cId="1055280666" sldId="271"/>
            <ac:picMk id="24" creationId="{2C06AE2E-0056-DE18-5378-76349FBDB34F}"/>
          </ac:picMkLst>
        </pc:picChg>
      </pc:sldChg>
      <pc:sldChg chg="add del">
        <pc:chgData name="OMAR ABDO" userId="8271ea9fbb305512" providerId="LiveId" clId="{6C56A490-2101-44FE-98DE-4255E5847068}" dt="2024-07-21T12:27:29.774" v="1394" actId="2890"/>
        <pc:sldMkLst>
          <pc:docMk/>
          <pc:sldMk cId="1130163828" sldId="271"/>
        </pc:sldMkLst>
      </pc:sldChg>
      <pc:sldChg chg="add del">
        <pc:chgData name="OMAR ABDO" userId="8271ea9fbb305512" providerId="LiveId" clId="{6C56A490-2101-44FE-98DE-4255E5847068}" dt="2024-07-20T13:55:42.091" v="1226" actId="2890"/>
        <pc:sldMkLst>
          <pc:docMk/>
          <pc:sldMk cId="1902079453" sldId="271"/>
        </pc:sldMkLst>
      </pc:sldChg>
      <pc:sldChg chg="modSp add del mod">
        <pc:chgData name="OMAR ABDO" userId="8271ea9fbb305512" providerId="LiveId" clId="{6C56A490-2101-44FE-98DE-4255E5847068}" dt="2024-07-20T14:04:29.101" v="1320" actId="2890"/>
        <pc:sldMkLst>
          <pc:docMk/>
          <pc:sldMk cId="3071392452" sldId="271"/>
        </pc:sldMkLst>
        <pc:spChg chg="mod">
          <ac:chgData name="OMAR ABDO" userId="8271ea9fbb305512" providerId="LiveId" clId="{6C56A490-2101-44FE-98DE-4255E5847068}" dt="2024-07-20T14:04:26.155" v="1309" actId="20577"/>
          <ac:spMkLst>
            <pc:docMk/>
            <pc:sldMk cId="3071392452" sldId="271"/>
            <ac:spMk id="6" creationId="{EB172F72-59BB-78A8-F9F8-0B148DCF68D5}"/>
          </ac:spMkLst>
        </pc:spChg>
      </pc:sldChg>
      <pc:sldChg chg="addSp modSp add del modTransition">
        <pc:chgData name="OMAR ABDO" userId="8271ea9fbb305512" providerId="LiveId" clId="{6C56A490-2101-44FE-98DE-4255E5847068}" dt="2024-07-16T10:13:44.477" v="78" actId="47"/>
        <pc:sldMkLst>
          <pc:docMk/>
          <pc:sldMk cId="3464213888" sldId="271"/>
        </pc:sldMkLst>
        <pc:picChg chg="add mod">
          <ac:chgData name="OMAR ABDO" userId="8271ea9fbb305512" providerId="LiveId" clId="{6C56A490-2101-44FE-98DE-4255E5847068}" dt="2024-07-15T16:09:51.375" v="65"/>
          <ac:picMkLst>
            <pc:docMk/>
            <pc:sldMk cId="3464213888" sldId="271"/>
            <ac:picMk id="3" creationId="{C1EED061-8342-5289-5EB4-6FCA8AD21915}"/>
          </ac:picMkLst>
        </pc:picChg>
        <pc:picChg chg="add mod">
          <ac:chgData name="OMAR ABDO" userId="8271ea9fbb305512" providerId="LiveId" clId="{6C56A490-2101-44FE-98DE-4255E5847068}" dt="2024-07-15T16:09:51.375" v="65"/>
          <ac:picMkLst>
            <pc:docMk/>
            <pc:sldMk cId="3464213888" sldId="271"/>
            <ac:picMk id="4" creationId="{39FCF7D9-E16A-6FC4-649E-9EE977FBD8B0}"/>
          </ac:picMkLst>
        </pc:picChg>
      </pc:sldChg>
      <pc:sldChg chg="addSp delSp modSp add mod">
        <pc:chgData name="OMAR ABDO" userId="8271ea9fbb305512" providerId="LiveId" clId="{6C56A490-2101-44FE-98DE-4255E5847068}" dt="2024-07-23T11:47:23.462" v="2235"/>
        <pc:sldMkLst>
          <pc:docMk/>
          <pc:sldMk cId="1006050826" sldId="272"/>
        </pc:sldMkLst>
        <pc:spChg chg="add mod">
          <ac:chgData name="OMAR ABDO" userId="8271ea9fbb305512" providerId="LiveId" clId="{6C56A490-2101-44FE-98DE-4255E5847068}" dt="2024-07-23T11:47:23.462" v="2235"/>
          <ac:spMkLst>
            <pc:docMk/>
            <pc:sldMk cId="1006050826" sldId="272"/>
            <ac:spMk id="2" creationId="{6CB26015-8E39-0B73-ED5E-C222AB5451F2}"/>
          </ac:spMkLst>
        </pc:spChg>
        <pc:spChg chg="del">
          <ac:chgData name="OMAR ABDO" userId="8271ea9fbb305512" providerId="LiveId" clId="{6C56A490-2101-44FE-98DE-4255E5847068}" dt="2024-07-21T13:21:09.868" v="1743" actId="478"/>
          <ac:spMkLst>
            <pc:docMk/>
            <pc:sldMk cId="1006050826" sldId="272"/>
            <ac:spMk id="2" creationId="{797201B5-1CA6-3896-B309-75B2D4C9C4AB}"/>
          </ac:spMkLst>
        </pc:spChg>
        <pc:spChg chg="del">
          <ac:chgData name="OMAR ABDO" userId="8271ea9fbb305512" providerId="LiveId" clId="{6C56A490-2101-44FE-98DE-4255E5847068}" dt="2024-07-21T13:21:09.868" v="1743" actId="478"/>
          <ac:spMkLst>
            <pc:docMk/>
            <pc:sldMk cId="1006050826" sldId="272"/>
            <ac:spMk id="4" creationId="{C12AD434-61EA-284A-CDFF-5111A762B226}"/>
          </ac:spMkLst>
        </pc:spChg>
        <pc:spChg chg="add mod">
          <ac:chgData name="OMAR ABDO" userId="8271ea9fbb305512" providerId="LiveId" clId="{6C56A490-2101-44FE-98DE-4255E5847068}" dt="2024-07-23T11:47:23.462" v="2235"/>
          <ac:spMkLst>
            <pc:docMk/>
            <pc:sldMk cId="1006050826" sldId="272"/>
            <ac:spMk id="4" creationId="{E52AF5E2-580D-15F4-E83F-9E74924115C3}"/>
          </ac:spMkLst>
        </pc:spChg>
        <pc:spChg chg="add mod">
          <ac:chgData name="OMAR ABDO" userId="8271ea9fbb305512" providerId="LiveId" clId="{6C56A490-2101-44FE-98DE-4255E5847068}" dt="2024-07-21T13:21:10.205" v="1744"/>
          <ac:spMkLst>
            <pc:docMk/>
            <pc:sldMk cId="1006050826" sldId="272"/>
            <ac:spMk id="5" creationId="{65DB272C-5E27-E2EA-C1EA-ECA502B30EA1}"/>
          </ac:spMkLst>
        </pc:spChg>
        <pc:spChg chg="add mod">
          <ac:chgData name="OMAR ABDO" userId="8271ea9fbb305512" providerId="LiveId" clId="{6C56A490-2101-44FE-98DE-4255E5847068}" dt="2024-07-21T13:21:10.205" v="1744"/>
          <ac:spMkLst>
            <pc:docMk/>
            <pc:sldMk cId="1006050826" sldId="272"/>
            <ac:spMk id="6" creationId="{705624EF-9985-0527-2E1E-9B443DAEBEAF}"/>
          </ac:spMkLst>
        </pc:spChg>
        <pc:spChg chg="add mod">
          <ac:chgData name="OMAR ABDO" userId="8271ea9fbb305512" providerId="LiveId" clId="{6C56A490-2101-44FE-98DE-4255E5847068}" dt="2024-07-21T13:21:10.205" v="1744"/>
          <ac:spMkLst>
            <pc:docMk/>
            <pc:sldMk cId="1006050826" sldId="272"/>
            <ac:spMk id="7" creationId="{524250BD-AED6-BF10-5B71-40735CAD2F42}"/>
          </ac:spMkLst>
        </pc:spChg>
        <pc:spChg chg="mod">
          <ac:chgData name="OMAR ABDO" userId="8271ea9fbb305512" providerId="LiveId" clId="{6C56A490-2101-44FE-98DE-4255E5847068}" dt="2024-07-21T12:29:13.743" v="1426" actId="404"/>
          <ac:spMkLst>
            <pc:docMk/>
            <pc:sldMk cId="1006050826" sldId="272"/>
            <ac:spMk id="8" creationId="{24B7A480-5B75-9548-0DF9-6C79E0A496E5}"/>
          </ac:spMkLst>
        </pc:spChg>
        <pc:spChg chg="add mod">
          <ac:chgData name="OMAR ABDO" userId="8271ea9fbb305512" providerId="LiveId" clId="{6C56A490-2101-44FE-98DE-4255E5847068}" dt="2024-07-23T11:47:23.462" v="2235"/>
          <ac:spMkLst>
            <pc:docMk/>
            <pc:sldMk cId="1006050826" sldId="272"/>
            <ac:spMk id="25" creationId="{CAC5E051-E128-04DC-A030-C3C0B61C8097}"/>
          </ac:spMkLst>
        </pc:spChg>
        <pc:picChg chg="add mod">
          <ac:chgData name="OMAR ABDO" userId="8271ea9fbb305512" providerId="LiveId" clId="{6C56A490-2101-44FE-98DE-4255E5847068}" dt="2024-07-21T13:21:10.205" v="1744"/>
          <ac:picMkLst>
            <pc:docMk/>
            <pc:sldMk cId="1006050826" sldId="272"/>
            <ac:picMk id="9" creationId="{4E9CB319-B0EC-E38F-BD01-CE0970512A6E}"/>
          </ac:picMkLst>
        </pc:picChg>
        <pc:picChg chg="add mod">
          <ac:chgData name="OMAR ABDO" userId="8271ea9fbb305512" providerId="LiveId" clId="{6C56A490-2101-44FE-98DE-4255E5847068}" dt="2024-07-21T13:21:10.205" v="1744"/>
          <ac:picMkLst>
            <pc:docMk/>
            <pc:sldMk cId="1006050826" sldId="272"/>
            <ac:picMk id="19" creationId="{555A783D-4EBD-BCC3-2B68-901D752AE77E}"/>
          </ac:picMkLst>
        </pc:picChg>
        <pc:picChg chg="add mod">
          <ac:chgData name="OMAR ABDO" userId="8271ea9fbb305512" providerId="LiveId" clId="{6C56A490-2101-44FE-98DE-4255E5847068}" dt="2024-07-23T11:47:23.462" v="2235"/>
          <ac:picMkLst>
            <pc:docMk/>
            <pc:sldMk cId="1006050826" sldId="272"/>
            <ac:picMk id="20" creationId="{93FCA890-621A-3FDF-773A-FB00262F23C2}"/>
          </ac:picMkLst>
        </pc:picChg>
        <pc:picChg chg="add mod">
          <ac:chgData name="OMAR ABDO" userId="8271ea9fbb305512" providerId="LiveId" clId="{6C56A490-2101-44FE-98DE-4255E5847068}" dt="2024-07-23T11:47:23.462" v="2235"/>
          <ac:picMkLst>
            <pc:docMk/>
            <pc:sldMk cId="1006050826" sldId="272"/>
            <ac:picMk id="24" creationId="{A4A4EE59-C3F2-FC6A-A1BE-3AE4419CC98F}"/>
          </ac:picMkLst>
        </pc:picChg>
      </pc:sldChg>
      <pc:sldChg chg="add del">
        <pc:chgData name="OMAR ABDO" userId="8271ea9fbb305512" providerId="LiveId" clId="{6C56A490-2101-44FE-98DE-4255E5847068}" dt="2024-07-20T13:55:41.841" v="1225" actId="2890"/>
        <pc:sldMkLst>
          <pc:docMk/>
          <pc:sldMk cId="1538330764" sldId="272"/>
        </pc:sldMkLst>
      </pc:sldChg>
      <pc:sldChg chg="addSp modSp add del modTransition">
        <pc:chgData name="OMAR ABDO" userId="8271ea9fbb305512" providerId="LiveId" clId="{6C56A490-2101-44FE-98DE-4255E5847068}" dt="2024-07-16T10:13:44.477" v="78" actId="47"/>
        <pc:sldMkLst>
          <pc:docMk/>
          <pc:sldMk cId="1774420444" sldId="272"/>
        </pc:sldMkLst>
        <pc:picChg chg="add mod">
          <ac:chgData name="OMAR ABDO" userId="8271ea9fbb305512" providerId="LiveId" clId="{6C56A490-2101-44FE-98DE-4255E5847068}" dt="2024-07-15T16:09:54.436" v="68"/>
          <ac:picMkLst>
            <pc:docMk/>
            <pc:sldMk cId="1774420444" sldId="272"/>
            <ac:picMk id="4" creationId="{6A2D00E6-3F2C-72BE-44EF-DFBCDACC1166}"/>
          </ac:picMkLst>
        </pc:picChg>
        <pc:picChg chg="add mod">
          <ac:chgData name="OMAR ABDO" userId="8271ea9fbb305512" providerId="LiveId" clId="{6C56A490-2101-44FE-98DE-4255E5847068}" dt="2024-07-15T16:09:54.436" v="68"/>
          <ac:picMkLst>
            <pc:docMk/>
            <pc:sldMk cId="1774420444" sldId="272"/>
            <ac:picMk id="5" creationId="{E58152F8-C771-5762-A0E7-1592BCA93992}"/>
          </ac:picMkLst>
        </pc:picChg>
      </pc:sldChg>
      <pc:sldChg chg="add del">
        <pc:chgData name="OMAR ABDO" userId="8271ea9fbb305512" providerId="LiveId" clId="{6C56A490-2101-44FE-98DE-4255E5847068}" dt="2024-07-21T12:27:29.443" v="1393" actId="2890"/>
        <pc:sldMkLst>
          <pc:docMk/>
          <pc:sldMk cId="2239644169" sldId="272"/>
        </pc:sldMkLst>
      </pc:sldChg>
      <pc:sldChg chg="add del">
        <pc:chgData name="OMAR ABDO" userId="8271ea9fbb305512" providerId="LiveId" clId="{6C56A490-2101-44FE-98DE-4255E5847068}" dt="2024-07-20T14:04:28.710" v="1319" actId="2890"/>
        <pc:sldMkLst>
          <pc:docMk/>
          <pc:sldMk cId="3909147972" sldId="272"/>
        </pc:sldMkLst>
      </pc:sldChg>
      <pc:sldChg chg="addSp delSp add del mod">
        <pc:chgData name="OMAR ABDO" userId="8271ea9fbb305512" providerId="LiveId" clId="{6C56A490-2101-44FE-98DE-4255E5847068}" dt="2024-07-20T14:04:28.246" v="1318" actId="2890"/>
        <pc:sldMkLst>
          <pc:docMk/>
          <pc:sldMk cId="374478892" sldId="273"/>
        </pc:sldMkLst>
        <pc:spChg chg="add del">
          <ac:chgData name="OMAR ABDO" userId="8271ea9fbb305512" providerId="LiveId" clId="{6C56A490-2101-44FE-98DE-4255E5847068}" dt="2024-07-20T14:04:25.230" v="1304" actId="22"/>
          <ac:spMkLst>
            <pc:docMk/>
            <pc:sldMk cId="374478892" sldId="273"/>
            <ac:spMk id="7" creationId="{E9DEEC3C-1BC0-1E89-08C5-EFD8F3720B17}"/>
          </ac:spMkLst>
        </pc:spChg>
      </pc:sldChg>
      <pc:sldChg chg="add del">
        <pc:chgData name="OMAR ABDO" userId="8271ea9fbb305512" providerId="LiveId" clId="{6C56A490-2101-44FE-98DE-4255E5847068}" dt="2024-07-20T13:55:41.658" v="1224" actId="2890"/>
        <pc:sldMkLst>
          <pc:docMk/>
          <pc:sldMk cId="1704144191" sldId="273"/>
        </pc:sldMkLst>
      </pc:sldChg>
      <pc:sldChg chg="add del">
        <pc:chgData name="OMAR ABDO" userId="8271ea9fbb305512" providerId="LiveId" clId="{6C56A490-2101-44FE-98DE-4255E5847068}" dt="2024-07-21T12:27:29.193" v="1392" actId="2890"/>
        <pc:sldMkLst>
          <pc:docMk/>
          <pc:sldMk cId="2375915593" sldId="273"/>
        </pc:sldMkLst>
      </pc:sldChg>
      <pc:sldChg chg="addSp delSp modSp add mod">
        <pc:chgData name="OMAR ABDO" userId="8271ea9fbb305512" providerId="LiveId" clId="{6C56A490-2101-44FE-98DE-4255E5847068}" dt="2024-07-23T11:47:26.844" v="2237"/>
        <pc:sldMkLst>
          <pc:docMk/>
          <pc:sldMk cId="2414317060" sldId="273"/>
        </pc:sldMkLst>
        <pc:spChg chg="add mod">
          <ac:chgData name="OMAR ABDO" userId="8271ea9fbb305512" providerId="LiveId" clId="{6C56A490-2101-44FE-98DE-4255E5847068}" dt="2024-07-23T11:47:25.301" v="2236"/>
          <ac:spMkLst>
            <pc:docMk/>
            <pc:sldMk cId="2414317060" sldId="273"/>
            <ac:spMk id="2" creationId="{43679B6E-6174-0A00-3DB3-6180F397FC37}"/>
          </ac:spMkLst>
        </pc:spChg>
        <pc:spChg chg="del">
          <ac:chgData name="OMAR ABDO" userId="8271ea9fbb305512" providerId="LiveId" clId="{6C56A490-2101-44FE-98DE-4255E5847068}" dt="2024-07-21T13:21:15.638" v="1745" actId="478"/>
          <ac:spMkLst>
            <pc:docMk/>
            <pc:sldMk cId="2414317060" sldId="273"/>
            <ac:spMk id="2" creationId="{797201B5-1CA6-3896-B309-75B2D4C9C4AB}"/>
          </ac:spMkLst>
        </pc:spChg>
        <pc:spChg chg="add mod">
          <ac:chgData name="OMAR ABDO" userId="8271ea9fbb305512" providerId="LiveId" clId="{6C56A490-2101-44FE-98DE-4255E5847068}" dt="2024-07-23T11:47:25.301" v="2236"/>
          <ac:spMkLst>
            <pc:docMk/>
            <pc:sldMk cId="2414317060" sldId="273"/>
            <ac:spMk id="4" creationId="{95567113-40A6-39BC-C54A-6429B41C50CB}"/>
          </ac:spMkLst>
        </pc:spChg>
        <pc:spChg chg="del">
          <ac:chgData name="OMAR ABDO" userId="8271ea9fbb305512" providerId="LiveId" clId="{6C56A490-2101-44FE-98DE-4255E5847068}" dt="2024-07-21T13:21:15.638" v="1745" actId="478"/>
          <ac:spMkLst>
            <pc:docMk/>
            <pc:sldMk cId="2414317060" sldId="273"/>
            <ac:spMk id="4" creationId="{C12AD434-61EA-284A-CDFF-5111A762B226}"/>
          </ac:spMkLst>
        </pc:spChg>
        <pc:spChg chg="add mod">
          <ac:chgData name="OMAR ABDO" userId="8271ea9fbb305512" providerId="LiveId" clId="{6C56A490-2101-44FE-98DE-4255E5847068}" dt="2024-07-21T13:21:15.910" v="1746"/>
          <ac:spMkLst>
            <pc:docMk/>
            <pc:sldMk cId="2414317060" sldId="273"/>
            <ac:spMk id="5" creationId="{583005BE-B7CA-0158-CD08-563678AB97A4}"/>
          </ac:spMkLst>
        </pc:spChg>
        <pc:spChg chg="add mod">
          <ac:chgData name="OMAR ABDO" userId="8271ea9fbb305512" providerId="LiveId" clId="{6C56A490-2101-44FE-98DE-4255E5847068}" dt="2024-07-21T13:21:15.910" v="1746"/>
          <ac:spMkLst>
            <pc:docMk/>
            <pc:sldMk cId="2414317060" sldId="273"/>
            <ac:spMk id="6" creationId="{4FA5F10C-7087-6FAA-FED7-2D78C956E266}"/>
          </ac:spMkLst>
        </pc:spChg>
        <pc:spChg chg="add mod">
          <ac:chgData name="OMAR ABDO" userId="8271ea9fbb305512" providerId="LiveId" clId="{6C56A490-2101-44FE-98DE-4255E5847068}" dt="2024-07-21T13:21:15.910" v="1746"/>
          <ac:spMkLst>
            <pc:docMk/>
            <pc:sldMk cId="2414317060" sldId="273"/>
            <ac:spMk id="7" creationId="{AFE8BAC1-5A4C-310B-D696-2DF9EA3A9B15}"/>
          </ac:spMkLst>
        </pc:spChg>
        <pc:spChg chg="mod">
          <ac:chgData name="OMAR ABDO" userId="8271ea9fbb305512" providerId="LiveId" clId="{6C56A490-2101-44FE-98DE-4255E5847068}" dt="2024-07-21T12:29:32.972" v="1431" actId="403"/>
          <ac:spMkLst>
            <pc:docMk/>
            <pc:sldMk cId="2414317060" sldId="273"/>
            <ac:spMk id="8" creationId="{24B7A480-5B75-9548-0DF9-6C79E0A496E5}"/>
          </ac:spMkLst>
        </pc:spChg>
        <pc:spChg chg="add mod">
          <ac:chgData name="OMAR ABDO" userId="8271ea9fbb305512" providerId="LiveId" clId="{6C56A490-2101-44FE-98DE-4255E5847068}" dt="2024-07-23T11:47:25.301" v="2236"/>
          <ac:spMkLst>
            <pc:docMk/>
            <pc:sldMk cId="2414317060" sldId="273"/>
            <ac:spMk id="25" creationId="{C0F1268B-432D-3BBB-1EA8-AA70AC59229C}"/>
          </ac:spMkLst>
        </pc:spChg>
        <pc:spChg chg="add mod">
          <ac:chgData name="OMAR ABDO" userId="8271ea9fbb305512" providerId="LiveId" clId="{6C56A490-2101-44FE-98DE-4255E5847068}" dt="2024-07-23T11:47:26.844" v="2237"/>
          <ac:spMkLst>
            <pc:docMk/>
            <pc:sldMk cId="2414317060" sldId="273"/>
            <ac:spMk id="26" creationId="{4FB5AF5A-46CE-777C-A44E-887C0019367A}"/>
          </ac:spMkLst>
        </pc:spChg>
        <pc:spChg chg="add mod">
          <ac:chgData name="OMAR ABDO" userId="8271ea9fbb305512" providerId="LiveId" clId="{6C56A490-2101-44FE-98DE-4255E5847068}" dt="2024-07-23T11:47:26.844" v="2237"/>
          <ac:spMkLst>
            <pc:docMk/>
            <pc:sldMk cId="2414317060" sldId="273"/>
            <ac:spMk id="31" creationId="{6383DBEF-45CE-F4A9-7F3B-E4203EA4B46E}"/>
          </ac:spMkLst>
        </pc:spChg>
        <pc:spChg chg="add mod">
          <ac:chgData name="OMAR ABDO" userId="8271ea9fbb305512" providerId="LiveId" clId="{6C56A490-2101-44FE-98DE-4255E5847068}" dt="2024-07-23T11:47:26.844" v="2237"/>
          <ac:spMkLst>
            <pc:docMk/>
            <pc:sldMk cId="2414317060" sldId="273"/>
            <ac:spMk id="48" creationId="{80C61404-AB24-A3A2-38BB-1A026DAA80AD}"/>
          </ac:spMkLst>
        </pc:spChg>
        <pc:picChg chg="add mod">
          <ac:chgData name="OMAR ABDO" userId="8271ea9fbb305512" providerId="LiveId" clId="{6C56A490-2101-44FE-98DE-4255E5847068}" dt="2024-07-21T13:21:15.910" v="1746"/>
          <ac:picMkLst>
            <pc:docMk/>
            <pc:sldMk cId="2414317060" sldId="273"/>
            <ac:picMk id="9" creationId="{E156AD58-8DF4-3BFA-90AE-AF630F1B77E6}"/>
          </ac:picMkLst>
        </pc:picChg>
        <pc:picChg chg="add mod">
          <ac:chgData name="OMAR ABDO" userId="8271ea9fbb305512" providerId="LiveId" clId="{6C56A490-2101-44FE-98DE-4255E5847068}" dt="2024-07-21T13:21:15.910" v="1746"/>
          <ac:picMkLst>
            <pc:docMk/>
            <pc:sldMk cId="2414317060" sldId="273"/>
            <ac:picMk id="19" creationId="{67522753-BC93-7DA6-043F-033F6DA19F0F}"/>
          </ac:picMkLst>
        </pc:picChg>
        <pc:picChg chg="add mod">
          <ac:chgData name="OMAR ABDO" userId="8271ea9fbb305512" providerId="LiveId" clId="{6C56A490-2101-44FE-98DE-4255E5847068}" dt="2024-07-23T11:47:25.301" v="2236"/>
          <ac:picMkLst>
            <pc:docMk/>
            <pc:sldMk cId="2414317060" sldId="273"/>
            <ac:picMk id="20" creationId="{B017F7D2-23C3-4D7B-1A91-BA34C5AA9635}"/>
          </ac:picMkLst>
        </pc:picChg>
        <pc:picChg chg="add mod">
          <ac:chgData name="OMAR ABDO" userId="8271ea9fbb305512" providerId="LiveId" clId="{6C56A490-2101-44FE-98DE-4255E5847068}" dt="2024-07-23T11:47:25.301" v="2236"/>
          <ac:picMkLst>
            <pc:docMk/>
            <pc:sldMk cId="2414317060" sldId="273"/>
            <ac:picMk id="24" creationId="{C149459C-B1A4-81B9-6E2F-BC78844DAE33}"/>
          </ac:picMkLst>
        </pc:picChg>
        <pc:picChg chg="add mod">
          <ac:chgData name="OMAR ABDO" userId="8271ea9fbb305512" providerId="LiveId" clId="{6C56A490-2101-44FE-98DE-4255E5847068}" dt="2024-07-23T11:47:26.844" v="2237"/>
          <ac:picMkLst>
            <pc:docMk/>
            <pc:sldMk cId="2414317060" sldId="273"/>
            <ac:picMk id="36" creationId="{2EEDAA58-E97B-6AD9-AEF1-1AE6B5C5AE81}"/>
          </ac:picMkLst>
        </pc:picChg>
        <pc:picChg chg="add mod">
          <ac:chgData name="OMAR ABDO" userId="8271ea9fbb305512" providerId="LiveId" clId="{6C56A490-2101-44FE-98DE-4255E5847068}" dt="2024-07-23T11:47:26.844" v="2237"/>
          <ac:picMkLst>
            <pc:docMk/>
            <pc:sldMk cId="2414317060" sldId="273"/>
            <ac:picMk id="42" creationId="{086EDA16-AF12-70B8-66F6-C09E3F03D37B}"/>
          </ac:picMkLst>
        </pc:picChg>
      </pc:sldChg>
      <pc:sldChg chg="addSp modSp add del modTransition">
        <pc:chgData name="OMAR ABDO" userId="8271ea9fbb305512" providerId="LiveId" clId="{6C56A490-2101-44FE-98DE-4255E5847068}" dt="2024-07-16T10:13:44.477" v="78" actId="47"/>
        <pc:sldMkLst>
          <pc:docMk/>
          <pc:sldMk cId="3383961319" sldId="273"/>
        </pc:sldMkLst>
        <pc:picChg chg="add mod">
          <ac:chgData name="OMAR ABDO" userId="8271ea9fbb305512" providerId="LiveId" clId="{6C56A490-2101-44FE-98DE-4255E5847068}" dt="2024-07-15T16:09:55.180" v="69"/>
          <ac:picMkLst>
            <pc:docMk/>
            <pc:sldMk cId="3383961319" sldId="273"/>
            <ac:picMk id="4" creationId="{FE8AB992-9940-8A87-7D09-6867E887385B}"/>
          </ac:picMkLst>
        </pc:picChg>
        <pc:picChg chg="add mod">
          <ac:chgData name="OMAR ABDO" userId="8271ea9fbb305512" providerId="LiveId" clId="{6C56A490-2101-44FE-98DE-4255E5847068}" dt="2024-07-15T16:09:55.180" v="69"/>
          <ac:picMkLst>
            <pc:docMk/>
            <pc:sldMk cId="3383961319" sldId="273"/>
            <ac:picMk id="6" creationId="{C24CD972-AE2D-BB86-E1DD-81395D0DE07C}"/>
          </ac:picMkLst>
        </pc:picChg>
      </pc:sldChg>
      <pc:sldChg chg="addSp modSp add del modTransition">
        <pc:chgData name="OMAR ABDO" userId="8271ea9fbb305512" providerId="LiveId" clId="{6C56A490-2101-44FE-98DE-4255E5847068}" dt="2024-07-16T10:13:44.477" v="78" actId="47"/>
        <pc:sldMkLst>
          <pc:docMk/>
          <pc:sldMk cId="27726760" sldId="274"/>
        </pc:sldMkLst>
        <pc:picChg chg="add mod">
          <ac:chgData name="OMAR ABDO" userId="8271ea9fbb305512" providerId="LiveId" clId="{6C56A490-2101-44FE-98DE-4255E5847068}" dt="2024-07-15T16:09:59" v="71"/>
          <ac:picMkLst>
            <pc:docMk/>
            <pc:sldMk cId="27726760" sldId="274"/>
            <ac:picMk id="4" creationId="{74404F28-CAF4-F475-DF67-6978F1A6E9D9}"/>
          </ac:picMkLst>
        </pc:picChg>
        <pc:picChg chg="add mod">
          <ac:chgData name="OMAR ABDO" userId="8271ea9fbb305512" providerId="LiveId" clId="{6C56A490-2101-44FE-98DE-4255E5847068}" dt="2024-07-15T16:09:59" v="71"/>
          <ac:picMkLst>
            <pc:docMk/>
            <pc:sldMk cId="27726760" sldId="274"/>
            <ac:picMk id="6" creationId="{340C3A42-14E0-A089-29BA-99154F7E2C53}"/>
          </ac:picMkLst>
        </pc:picChg>
      </pc:sldChg>
      <pc:sldChg chg="add del">
        <pc:chgData name="OMAR ABDO" userId="8271ea9fbb305512" providerId="LiveId" clId="{6C56A490-2101-44FE-98DE-4255E5847068}" dt="2024-07-20T13:55:41.422" v="1223" actId="2890"/>
        <pc:sldMkLst>
          <pc:docMk/>
          <pc:sldMk cId="329284030" sldId="274"/>
        </pc:sldMkLst>
      </pc:sldChg>
      <pc:sldChg chg="add del">
        <pc:chgData name="OMAR ABDO" userId="8271ea9fbb305512" providerId="LiveId" clId="{6C56A490-2101-44FE-98DE-4255E5847068}" dt="2024-07-21T12:27:27.389" v="1391" actId="2890"/>
        <pc:sldMkLst>
          <pc:docMk/>
          <pc:sldMk cId="919049968" sldId="274"/>
        </pc:sldMkLst>
      </pc:sldChg>
      <pc:sldChg chg="addSp delSp modSp add mod">
        <pc:chgData name="OMAR ABDO" userId="8271ea9fbb305512" providerId="LiveId" clId="{6C56A490-2101-44FE-98DE-4255E5847068}" dt="2024-07-23T11:47:32.563" v="2238"/>
        <pc:sldMkLst>
          <pc:docMk/>
          <pc:sldMk cId="2805903309" sldId="274"/>
        </pc:sldMkLst>
        <pc:spChg chg="del">
          <ac:chgData name="OMAR ABDO" userId="8271ea9fbb305512" providerId="LiveId" clId="{6C56A490-2101-44FE-98DE-4255E5847068}" dt="2024-07-21T13:21:24.320" v="1747" actId="478"/>
          <ac:spMkLst>
            <pc:docMk/>
            <pc:sldMk cId="2805903309" sldId="274"/>
            <ac:spMk id="2" creationId="{797201B5-1CA6-3896-B309-75B2D4C9C4AB}"/>
          </ac:spMkLst>
        </pc:spChg>
        <pc:spChg chg="add mod">
          <ac:chgData name="OMAR ABDO" userId="8271ea9fbb305512" providerId="LiveId" clId="{6C56A490-2101-44FE-98DE-4255E5847068}" dt="2024-07-23T11:47:32.563" v="2238"/>
          <ac:spMkLst>
            <pc:docMk/>
            <pc:sldMk cId="2805903309" sldId="274"/>
            <ac:spMk id="2" creationId="{948D6533-CC4B-92E3-1307-6AD3ED6FAD32}"/>
          </ac:spMkLst>
        </pc:spChg>
        <pc:spChg chg="add mod">
          <ac:chgData name="OMAR ABDO" userId="8271ea9fbb305512" providerId="LiveId" clId="{6C56A490-2101-44FE-98DE-4255E5847068}" dt="2024-07-23T11:47:32.563" v="2238"/>
          <ac:spMkLst>
            <pc:docMk/>
            <pc:sldMk cId="2805903309" sldId="274"/>
            <ac:spMk id="4" creationId="{310AB41A-1A55-793D-E166-7205C7715658}"/>
          </ac:spMkLst>
        </pc:spChg>
        <pc:spChg chg="del">
          <ac:chgData name="OMAR ABDO" userId="8271ea9fbb305512" providerId="LiveId" clId="{6C56A490-2101-44FE-98DE-4255E5847068}" dt="2024-07-21T13:21:24.320" v="1747" actId="478"/>
          <ac:spMkLst>
            <pc:docMk/>
            <pc:sldMk cId="2805903309" sldId="274"/>
            <ac:spMk id="4" creationId="{C12AD434-61EA-284A-CDFF-5111A762B226}"/>
          </ac:spMkLst>
        </pc:spChg>
        <pc:spChg chg="add mod">
          <ac:chgData name="OMAR ABDO" userId="8271ea9fbb305512" providerId="LiveId" clId="{6C56A490-2101-44FE-98DE-4255E5847068}" dt="2024-07-21T13:21:24.642" v="1748"/>
          <ac:spMkLst>
            <pc:docMk/>
            <pc:sldMk cId="2805903309" sldId="274"/>
            <ac:spMk id="5" creationId="{7DCBBEFA-9411-392A-7BDA-A3A80339E037}"/>
          </ac:spMkLst>
        </pc:spChg>
        <pc:spChg chg="add mod">
          <ac:chgData name="OMAR ABDO" userId="8271ea9fbb305512" providerId="LiveId" clId="{6C56A490-2101-44FE-98DE-4255E5847068}" dt="2024-07-21T13:21:24.642" v="1748"/>
          <ac:spMkLst>
            <pc:docMk/>
            <pc:sldMk cId="2805903309" sldId="274"/>
            <ac:spMk id="6" creationId="{133BEF0F-01CE-2FFE-BBF5-FDCF73952916}"/>
          </ac:spMkLst>
        </pc:spChg>
        <pc:spChg chg="add mod">
          <ac:chgData name="OMAR ABDO" userId="8271ea9fbb305512" providerId="LiveId" clId="{6C56A490-2101-44FE-98DE-4255E5847068}" dt="2024-07-21T13:21:24.642" v="1748"/>
          <ac:spMkLst>
            <pc:docMk/>
            <pc:sldMk cId="2805903309" sldId="274"/>
            <ac:spMk id="7" creationId="{6978C727-8E9D-FA7D-097E-15337BFD5F3B}"/>
          </ac:spMkLst>
        </pc:spChg>
        <pc:spChg chg="mod">
          <ac:chgData name="OMAR ABDO" userId="8271ea9fbb305512" providerId="LiveId" clId="{6C56A490-2101-44FE-98DE-4255E5847068}" dt="2024-07-21T13:21:35.307" v="1750" actId="14100"/>
          <ac:spMkLst>
            <pc:docMk/>
            <pc:sldMk cId="2805903309" sldId="274"/>
            <ac:spMk id="8" creationId="{24B7A480-5B75-9548-0DF9-6C79E0A496E5}"/>
          </ac:spMkLst>
        </pc:spChg>
        <pc:spChg chg="add mod">
          <ac:chgData name="OMAR ABDO" userId="8271ea9fbb305512" providerId="LiveId" clId="{6C56A490-2101-44FE-98DE-4255E5847068}" dt="2024-07-23T11:47:32.563" v="2238"/>
          <ac:spMkLst>
            <pc:docMk/>
            <pc:sldMk cId="2805903309" sldId="274"/>
            <ac:spMk id="25" creationId="{F3D8F868-353F-E709-1EB4-6E3E1D07B9BA}"/>
          </ac:spMkLst>
        </pc:spChg>
        <pc:picChg chg="add mod">
          <ac:chgData name="OMAR ABDO" userId="8271ea9fbb305512" providerId="LiveId" clId="{6C56A490-2101-44FE-98DE-4255E5847068}" dt="2024-07-21T13:21:24.642" v="1748"/>
          <ac:picMkLst>
            <pc:docMk/>
            <pc:sldMk cId="2805903309" sldId="274"/>
            <ac:picMk id="9" creationId="{45DB7F0B-1EBC-9B7B-6448-9DC3C1041AF5}"/>
          </ac:picMkLst>
        </pc:picChg>
        <pc:picChg chg="add mod">
          <ac:chgData name="OMAR ABDO" userId="8271ea9fbb305512" providerId="LiveId" clId="{6C56A490-2101-44FE-98DE-4255E5847068}" dt="2024-07-21T13:21:24.642" v="1748"/>
          <ac:picMkLst>
            <pc:docMk/>
            <pc:sldMk cId="2805903309" sldId="274"/>
            <ac:picMk id="19" creationId="{53A6C787-079B-F184-E885-50ABAA3590AC}"/>
          </ac:picMkLst>
        </pc:picChg>
        <pc:picChg chg="add mod">
          <ac:chgData name="OMAR ABDO" userId="8271ea9fbb305512" providerId="LiveId" clId="{6C56A490-2101-44FE-98DE-4255E5847068}" dt="2024-07-23T11:47:32.563" v="2238"/>
          <ac:picMkLst>
            <pc:docMk/>
            <pc:sldMk cId="2805903309" sldId="274"/>
            <ac:picMk id="20" creationId="{0E6E73F2-6FAE-37D2-EA4E-FE9610028A11}"/>
          </ac:picMkLst>
        </pc:picChg>
        <pc:picChg chg="add mod">
          <ac:chgData name="OMAR ABDO" userId="8271ea9fbb305512" providerId="LiveId" clId="{6C56A490-2101-44FE-98DE-4255E5847068}" dt="2024-07-23T11:47:32.563" v="2238"/>
          <ac:picMkLst>
            <pc:docMk/>
            <pc:sldMk cId="2805903309" sldId="274"/>
            <ac:picMk id="24" creationId="{9F90A5F1-32B9-F49B-D380-30ED396C1D38}"/>
          </ac:picMkLst>
        </pc:picChg>
      </pc:sldChg>
      <pc:sldChg chg="add del">
        <pc:chgData name="OMAR ABDO" userId="8271ea9fbb305512" providerId="LiveId" clId="{6C56A490-2101-44FE-98DE-4255E5847068}" dt="2024-07-20T14:04:27.785" v="1317" actId="2890"/>
        <pc:sldMkLst>
          <pc:docMk/>
          <pc:sldMk cId="2825772647" sldId="274"/>
        </pc:sldMkLst>
      </pc:sldChg>
      <pc:sldChg chg="addSp delSp modSp add mod">
        <pc:chgData name="OMAR ABDO" userId="8271ea9fbb305512" providerId="LiveId" clId="{6C56A490-2101-44FE-98DE-4255E5847068}" dt="2024-07-23T11:47:33.775" v="2239"/>
        <pc:sldMkLst>
          <pc:docMk/>
          <pc:sldMk cId="236710265" sldId="275"/>
        </pc:sldMkLst>
        <pc:spChg chg="add mod">
          <ac:chgData name="OMAR ABDO" userId="8271ea9fbb305512" providerId="LiveId" clId="{6C56A490-2101-44FE-98DE-4255E5847068}" dt="2024-07-23T11:47:33.775" v="2239"/>
          <ac:spMkLst>
            <pc:docMk/>
            <pc:sldMk cId="236710265" sldId="275"/>
            <ac:spMk id="2" creationId="{0CE97CCE-5F51-36F1-E93B-C7AC067AE2CE}"/>
          </ac:spMkLst>
        </pc:spChg>
        <pc:spChg chg="del">
          <ac:chgData name="OMAR ABDO" userId="8271ea9fbb305512" providerId="LiveId" clId="{6C56A490-2101-44FE-98DE-4255E5847068}" dt="2024-07-21T13:21:40.502" v="1751" actId="478"/>
          <ac:spMkLst>
            <pc:docMk/>
            <pc:sldMk cId="236710265" sldId="275"/>
            <ac:spMk id="2" creationId="{797201B5-1CA6-3896-B309-75B2D4C9C4AB}"/>
          </ac:spMkLst>
        </pc:spChg>
        <pc:spChg chg="del">
          <ac:chgData name="OMAR ABDO" userId="8271ea9fbb305512" providerId="LiveId" clId="{6C56A490-2101-44FE-98DE-4255E5847068}" dt="2024-07-21T13:21:40.502" v="1751" actId="478"/>
          <ac:spMkLst>
            <pc:docMk/>
            <pc:sldMk cId="236710265" sldId="275"/>
            <ac:spMk id="4" creationId="{C12AD434-61EA-284A-CDFF-5111A762B226}"/>
          </ac:spMkLst>
        </pc:spChg>
        <pc:spChg chg="add mod">
          <ac:chgData name="OMAR ABDO" userId="8271ea9fbb305512" providerId="LiveId" clId="{6C56A490-2101-44FE-98DE-4255E5847068}" dt="2024-07-23T11:47:33.775" v="2239"/>
          <ac:spMkLst>
            <pc:docMk/>
            <pc:sldMk cId="236710265" sldId="275"/>
            <ac:spMk id="4" creationId="{EC344D42-70E0-8F72-A10A-010807704FBD}"/>
          </ac:spMkLst>
        </pc:spChg>
        <pc:spChg chg="add mod">
          <ac:chgData name="OMAR ABDO" userId="8271ea9fbb305512" providerId="LiveId" clId="{6C56A490-2101-44FE-98DE-4255E5847068}" dt="2024-07-21T13:21:40.793" v="1752"/>
          <ac:spMkLst>
            <pc:docMk/>
            <pc:sldMk cId="236710265" sldId="275"/>
            <ac:spMk id="5" creationId="{E3DEF38D-519A-FC51-A2D5-783B216DA95C}"/>
          </ac:spMkLst>
        </pc:spChg>
        <pc:spChg chg="add mod">
          <ac:chgData name="OMAR ABDO" userId="8271ea9fbb305512" providerId="LiveId" clId="{6C56A490-2101-44FE-98DE-4255E5847068}" dt="2024-07-21T13:21:40.793" v="1752"/>
          <ac:spMkLst>
            <pc:docMk/>
            <pc:sldMk cId="236710265" sldId="275"/>
            <ac:spMk id="6" creationId="{6B6E66F0-6443-3E2E-BB8A-9BA10091E1C9}"/>
          </ac:spMkLst>
        </pc:spChg>
        <pc:spChg chg="add mod">
          <ac:chgData name="OMAR ABDO" userId="8271ea9fbb305512" providerId="LiveId" clId="{6C56A490-2101-44FE-98DE-4255E5847068}" dt="2024-07-21T13:21:40.793" v="1752"/>
          <ac:spMkLst>
            <pc:docMk/>
            <pc:sldMk cId="236710265" sldId="275"/>
            <ac:spMk id="7" creationId="{9F8C6BF1-C762-B4EB-8D35-BAEB35BCA68D}"/>
          </ac:spMkLst>
        </pc:spChg>
        <pc:spChg chg="mod">
          <ac:chgData name="OMAR ABDO" userId="8271ea9fbb305512" providerId="LiveId" clId="{6C56A490-2101-44FE-98DE-4255E5847068}" dt="2024-07-21T13:21:45.001" v="1753" actId="14100"/>
          <ac:spMkLst>
            <pc:docMk/>
            <pc:sldMk cId="236710265" sldId="275"/>
            <ac:spMk id="8" creationId="{24B7A480-5B75-9548-0DF9-6C79E0A496E5}"/>
          </ac:spMkLst>
        </pc:spChg>
        <pc:spChg chg="add mod">
          <ac:chgData name="OMAR ABDO" userId="8271ea9fbb305512" providerId="LiveId" clId="{6C56A490-2101-44FE-98DE-4255E5847068}" dt="2024-07-23T11:47:33.775" v="2239"/>
          <ac:spMkLst>
            <pc:docMk/>
            <pc:sldMk cId="236710265" sldId="275"/>
            <ac:spMk id="25" creationId="{A275D8B4-D0B4-3783-9045-E3D10C21DC7F}"/>
          </ac:spMkLst>
        </pc:spChg>
        <pc:picChg chg="add mod">
          <ac:chgData name="OMAR ABDO" userId="8271ea9fbb305512" providerId="LiveId" clId="{6C56A490-2101-44FE-98DE-4255E5847068}" dt="2024-07-21T13:21:40.793" v="1752"/>
          <ac:picMkLst>
            <pc:docMk/>
            <pc:sldMk cId="236710265" sldId="275"/>
            <ac:picMk id="9" creationId="{421E30DA-DC6B-1787-F6AF-188CB43967F6}"/>
          </ac:picMkLst>
        </pc:picChg>
        <pc:picChg chg="add mod">
          <ac:chgData name="OMAR ABDO" userId="8271ea9fbb305512" providerId="LiveId" clId="{6C56A490-2101-44FE-98DE-4255E5847068}" dt="2024-07-21T13:21:40.793" v="1752"/>
          <ac:picMkLst>
            <pc:docMk/>
            <pc:sldMk cId="236710265" sldId="275"/>
            <ac:picMk id="19" creationId="{CF745275-BE45-5308-9030-8FA2CBF775BA}"/>
          </ac:picMkLst>
        </pc:picChg>
        <pc:picChg chg="add mod">
          <ac:chgData name="OMAR ABDO" userId="8271ea9fbb305512" providerId="LiveId" clId="{6C56A490-2101-44FE-98DE-4255E5847068}" dt="2024-07-23T11:47:33.775" v="2239"/>
          <ac:picMkLst>
            <pc:docMk/>
            <pc:sldMk cId="236710265" sldId="275"/>
            <ac:picMk id="20" creationId="{C490E890-91AA-8930-BD0D-5EEC0543D087}"/>
          </ac:picMkLst>
        </pc:picChg>
        <pc:picChg chg="add mod">
          <ac:chgData name="OMAR ABDO" userId="8271ea9fbb305512" providerId="LiveId" clId="{6C56A490-2101-44FE-98DE-4255E5847068}" dt="2024-07-23T11:47:33.775" v="2239"/>
          <ac:picMkLst>
            <pc:docMk/>
            <pc:sldMk cId="236710265" sldId="275"/>
            <ac:picMk id="24" creationId="{32498F6B-EDF5-9E37-8DF8-9D4973729E00}"/>
          </ac:picMkLst>
        </pc:picChg>
      </pc:sldChg>
      <pc:sldChg chg="add del">
        <pc:chgData name="OMAR ABDO" userId="8271ea9fbb305512" providerId="LiveId" clId="{6C56A490-2101-44FE-98DE-4255E5847068}" dt="2024-07-20T14:04:27.528" v="1316" actId="2890"/>
        <pc:sldMkLst>
          <pc:docMk/>
          <pc:sldMk cId="1103892447" sldId="275"/>
        </pc:sldMkLst>
      </pc:sldChg>
      <pc:sldChg chg="add del">
        <pc:chgData name="OMAR ABDO" userId="8271ea9fbb305512" providerId="LiveId" clId="{6C56A490-2101-44FE-98DE-4255E5847068}" dt="2024-07-20T13:55:41.162" v="1222" actId="2890"/>
        <pc:sldMkLst>
          <pc:docMk/>
          <pc:sldMk cId="2568485705" sldId="275"/>
        </pc:sldMkLst>
      </pc:sldChg>
      <pc:sldChg chg="addSp modSp add del mod modTransition">
        <pc:chgData name="OMAR ABDO" userId="8271ea9fbb305512" providerId="LiveId" clId="{6C56A490-2101-44FE-98DE-4255E5847068}" dt="2024-07-16T10:13:44.477" v="78" actId="47"/>
        <pc:sldMkLst>
          <pc:docMk/>
          <pc:sldMk cId="3405846512" sldId="275"/>
        </pc:sldMkLst>
        <pc:spChg chg="mod">
          <ac:chgData name="OMAR ABDO" userId="8271ea9fbb305512" providerId="LiveId" clId="{6C56A490-2101-44FE-98DE-4255E5847068}" dt="2024-07-15T16:09:06.245" v="52" actId="27636"/>
          <ac:spMkLst>
            <pc:docMk/>
            <pc:sldMk cId="3405846512" sldId="275"/>
            <ac:spMk id="3" creationId="{7D0ECC10-0BE5-E4FC-42DF-127FA54FA150}"/>
          </ac:spMkLst>
        </pc:spChg>
        <pc:picChg chg="add mod">
          <ac:chgData name="OMAR ABDO" userId="8271ea9fbb305512" providerId="LiveId" clId="{6C56A490-2101-44FE-98DE-4255E5847068}" dt="2024-07-15T16:10:03.982" v="73"/>
          <ac:picMkLst>
            <pc:docMk/>
            <pc:sldMk cId="3405846512" sldId="275"/>
            <ac:picMk id="4" creationId="{CA5CEB89-4547-4060-B4EE-0FA5E274DBD3}"/>
          </ac:picMkLst>
        </pc:picChg>
        <pc:picChg chg="add mod">
          <ac:chgData name="OMAR ABDO" userId="8271ea9fbb305512" providerId="LiveId" clId="{6C56A490-2101-44FE-98DE-4255E5847068}" dt="2024-07-15T16:10:03.982" v="73"/>
          <ac:picMkLst>
            <pc:docMk/>
            <pc:sldMk cId="3405846512" sldId="275"/>
            <ac:picMk id="5" creationId="{156FD65D-5759-52C2-70C9-633E667F390B}"/>
          </ac:picMkLst>
        </pc:picChg>
      </pc:sldChg>
      <pc:sldChg chg="add del">
        <pc:chgData name="OMAR ABDO" userId="8271ea9fbb305512" providerId="LiveId" clId="{6C56A490-2101-44FE-98DE-4255E5847068}" dt="2024-07-21T12:27:26.624" v="1390" actId="2890"/>
        <pc:sldMkLst>
          <pc:docMk/>
          <pc:sldMk cId="3969085620" sldId="275"/>
        </pc:sldMkLst>
      </pc:sldChg>
      <pc:sldChg chg="add del">
        <pc:chgData name="OMAR ABDO" userId="8271ea9fbb305512" providerId="LiveId" clId="{6C56A490-2101-44FE-98DE-4255E5847068}" dt="2024-07-20T13:55:40.373" v="1221" actId="2890"/>
        <pc:sldMkLst>
          <pc:docMk/>
          <pc:sldMk cId="662810400" sldId="276"/>
        </pc:sldMkLst>
      </pc:sldChg>
      <pc:sldChg chg="addSp modSp add del modTransition">
        <pc:chgData name="OMAR ABDO" userId="8271ea9fbb305512" providerId="LiveId" clId="{6C56A490-2101-44FE-98DE-4255E5847068}" dt="2024-07-16T10:13:44.477" v="78" actId="47"/>
        <pc:sldMkLst>
          <pc:docMk/>
          <pc:sldMk cId="1199546977" sldId="276"/>
        </pc:sldMkLst>
        <pc:picChg chg="add mod">
          <ac:chgData name="OMAR ABDO" userId="8271ea9fbb305512" providerId="LiveId" clId="{6C56A490-2101-44FE-98DE-4255E5847068}" dt="2024-07-15T16:09:53.011" v="66"/>
          <ac:picMkLst>
            <pc:docMk/>
            <pc:sldMk cId="1199546977" sldId="276"/>
            <ac:picMk id="4" creationId="{8F9A9AD4-E376-AEB1-8BCD-77AE1D0DDF7D}"/>
          </ac:picMkLst>
        </pc:picChg>
        <pc:picChg chg="add mod">
          <ac:chgData name="OMAR ABDO" userId="8271ea9fbb305512" providerId="LiveId" clId="{6C56A490-2101-44FE-98DE-4255E5847068}" dt="2024-07-15T16:09:53.011" v="66"/>
          <ac:picMkLst>
            <pc:docMk/>
            <pc:sldMk cId="1199546977" sldId="276"/>
            <ac:picMk id="5" creationId="{8FED9460-EB4C-A0F4-559C-B16C5E2E310C}"/>
          </ac:picMkLst>
        </pc:picChg>
      </pc:sldChg>
      <pc:sldChg chg="addSp delSp modSp add mod">
        <pc:chgData name="OMAR ABDO" userId="8271ea9fbb305512" providerId="LiveId" clId="{6C56A490-2101-44FE-98DE-4255E5847068}" dt="2024-07-23T11:47:35.543" v="2240"/>
        <pc:sldMkLst>
          <pc:docMk/>
          <pc:sldMk cId="2217168992" sldId="276"/>
        </pc:sldMkLst>
        <pc:spChg chg="add mod">
          <ac:chgData name="OMAR ABDO" userId="8271ea9fbb305512" providerId="LiveId" clId="{6C56A490-2101-44FE-98DE-4255E5847068}" dt="2024-07-23T11:47:35.543" v="2240"/>
          <ac:spMkLst>
            <pc:docMk/>
            <pc:sldMk cId="2217168992" sldId="276"/>
            <ac:spMk id="2" creationId="{230E88AD-AB49-E3A8-1E78-6E3568FCF647}"/>
          </ac:spMkLst>
        </pc:spChg>
        <pc:spChg chg="del">
          <ac:chgData name="OMAR ABDO" userId="8271ea9fbb305512" providerId="LiveId" clId="{6C56A490-2101-44FE-98DE-4255E5847068}" dt="2024-07-21T13:21:55.391" v="1755" actId="478"/>
          <ac:spMkLst>
            <pc:docMk/>
            <pc:sldMk cId="2217168992" sldId="276"/>
            <ac:spMk id="2" creationId="{797201B5-1CA6-3896-B309-75B2D4C9C4AB}"/>
          </ac:spMkLst>
        </pc:spChg>
        <pc:spChg chg="add mod">
          <ac:chgData name="OMAR ABDO" userId="8271ea9fbb305512" providerId="LiveId" clId="{6C56A490-2101-44FE-98DE-4255E5847068}" dt="2024-07-23T11:47:35.543" v="2240"/>
          <ac:spMkLst>
            <pc:docMk/>
            <pc:sldMk cId="2217168992" sldId="276"/>
            <ac:spMk id="4" creationId="{8C2C266F-3820-1E53-0D6C-F7E9DD92F688}"/>
          </ac:spMkLst>
        </pc:spChg>
        <pc:spChg chg="del">
          <ac:chgData name="OMAR ABDO" userId="8271ea9fbb305512" providerId="LiveId" clId="{6C56A490-2101-44FE-98DE-4255E5847068}" dt="2024-07-21T13:21:55.391" v="1755" actId="478"/>
          <ac:spMkLst>
            <pc:docMk/>
            <pc:sldMk cId="2217168992" sldId="276"/>
            <ac:spMk id="4" creationId="{C12AD434-61EA-284A-CDFF-5111A762B226}"/>
          </ac:spMkLst>
        </pc:spChg>
        <pc:spChg chg="add mod">
          <ac:chgData name="OMAR ABDO" userId="8271ea9fbb305512" providerId="LiveId" clId="{6C56A490-2101-44FE-98DE-4255E5847068}" dt="2024-07-21T13:21:55.662" v="1756"/>
          <ac:spMkLst>
            <pc:docMk/>
            <pc:sldMk cId="2217168992" sldId="276"/>
            <ac:spMk id="5" creationId="{868EF2CB-BEA3-3EFE-B357-751C017324F3}"/>
          </ac:spMkLst>
        </pc:spChg>
        <pc:spChg chg="add mod">
          <ac:chgData name="OMAR ABDO" userId="8271ea9fbb305512" providerId="LiveId" clId="{6C56A490-2101-44FE-98DE-4255E5847068}" dt="2024-07-21T13:21:55.662" v="1756"/>
          <ac:spMkLst>
            <pc:docMk/>
            <pc:sldMk cId="2217168992" sldId="276"/>
            <ac:spMk id="6" creationId="{20F1CF3D-7F78-988D-F944-98759F307B45}"/>
          </ac:spMkLst>
        </pc:spChg>
        <pc:spChg chg="add mod">
          <ac:chgData name="OMAR ABDO" userId="8271ea9fbb305512" providerId="LiveId" clId="{6C56A490-2101-44FE-98DE-4255E5847068}" dt="2024-07-21T13:21:55.662" v="1756"/>
          <ac:spMkLst>
            <pc:docMk/>
            <pc:sldMk cId="2217168992" sldId="276"/>
            <ac:spMk id="7" creationId="{D1A71595-2190-0A34-1C47-58ECE717CCB9}"/>
          </ac:spMkLst>
        </pc:spChg>
        <pc:spChg chg="mod">
          <ac:chgData name="OMAR ABDO" userId="8271ea9fbb305512" providerId="LiveId" clId="{6C56A490-2101-44FE-98DE-4255E5847068}" dt="2024-07-21T13:22:03.245" v="1759" actId="14100"/>
          <ac:spMkLst>
            <pc:docMk/>
            <pc:sldMk cId="2217168992" sldId="276"/>
            <ac:spMk id="8" creationId="{24B7A480-5B75-9548-0DF9-6C79E0A496E5}"/>
          </ac:spMkLst>
        </pc:spChg>
        <pc:spChg chg="add mod">
          <ac:chgData name="OMAR ABDO" userId="8271ea9fbb305512" providerId="LiveId" clId="{6C56A490-2101-44FE-98DE-4255E5847068}" dt="2024-07-23T11:47:35.543" v="2240"/>
          <ac:spMkLst>
            <pc:docMk/>
            <pc:sldMk cId="2217168992" sldId="276"/>
            <ac:spMk id="25" creationId="{FB0FF8EC-AB98-597C-49A2-CEA0F8623997}"/>
          </ac:spMkLst>
        </pc:spChg>
        <pc:picChg chg="add mod">
          <ac:chgData name="OMAR ABDO" userId="8271ea9fbb305512" providerId="LiveId" clId="{6C56A490-2101-44FE-98DE-4255E5847068}" dt="2024-07-21T13:21:59.916" v="1758" actId="1076"/>
          <ac:picMkLst>
            <pc:docMk/>
            <pc:sldMk cId="2217168992" sldId="276"/>
            <ac:picMk id="9" creationId="{E8DC4668-473E-059E-A2BC-F89646313365}"/>
          </ac:picMkLst>
        </pc:picChg>
        <pc:picChg chg="add mod">
          <ac:chgData name="OMAR ABDO" userId="8271ea9fbb305512" providerId="LiveId" clId="{6C56A490-2101-44FE-98DE-4255E5847068}" dt="2024-07-21T13:21:55.662" v="1756"/>
          <ac:picMkLst>
            <pc:docMk/>
            <pc:sldMk cId="2217168992" sldId="276"/>
            <ac:picMk id="19" creationId="{EDF94CF6-BE2F-BB92-3116-401047F88651}"/>
          </ac:picMkLst>
        </pc:picChg>
        <pc:picChg chg="add mod">
          <ac:chgData name="OMAR ABDO" userId="8271ea9fbb305512" providerId="LiveId" clId="{6C56A490-2101-44FE-98DE-4255E5847068}" dt="2024-07-23T11:47:35.543" v="2240"/>
          <ac:picMkLst>
            <pc:docMk/>
            <pc:sldMk cId="2217168992" sldId="276"/>
            <ac:picMk id="20" creationId="{7519B608-C762-ED4F-5017-4C531C4F4525}"/>
          </ac:picMkLst>
        </pc:picChg>
        <pc:picChg chg="add mod">
          <ac:chgData name="OMAR ABDO" userId="8271ea9fbb305512" providerId="LiveId" clId="{6C56A490-2101-44FE-98DE-4255E5847068}" dt="2024-07-23T11:47:35.543" v="2240"/>
          <ac:picMkLst>
            <pc:docMk/>
            <pc:sldMk cId="2217168992" sldId="276"/>
            <ac:picMk id="24" creationId="{99FDCEDB-ECE1-FE65-F8BA-5219B67ED6CD}"/>
          </ac:picMkLst>
        </pc:picChg>
      </pc:sldChg>
      <pc:sldChg chg="add del">
        <pc:chgData name="OMAR ABDO" userId="8271ea9fbb305512" providerId="LiveId" clId="{6C56A490-2101-44FE-98DE-4255E5847068}" dt="2024-07-20T14:04:27.338" v="1315" actId="2890"/>
        <pc:sldMkLst>
          <pc:docMk/>
          <pc:sldMk cId="3495298203" sldId="276"/>
        </pc:sldMkLst>
      </pc:sldChg>
      <pc:sldChg chg="addSp modSp add del modTransition">
        <pc:chgData name="OMAR ABDO" userId="8271ea9fbb305512" providerId="LiveId" clId="{6C56A490-2101-44FE-98DE-4255E5847068}" dt="2024-07-16T10:13:44.477" v="78" actId="47"/>
        <pc:sldMkLst>
          <pc:docMk/>
          <pc:sldMk cId="1947408751" sldId="277"/>
        </pc:sldMkLst>
        <pc:picChg chg="add mod">
          <ac:chgData name="OMAR ABDO" userId="8271ea9fbb305512" providerId="LiveId" clId="{6C56A490-2101-44FE-98DE-4255E5847068}" dt="2024-07-15T16:09:53.668" v="67"/>
          <ac:picMkLst>
            <pc:docMk/>
            <pc:sldMk cId="1947408751" sldId="277"/>
            <ac:picMk id="4" creationId="{70E8EEFB-60B2-D236-8C9B-6A964A67DB8D}"/>
          </ac:picMkLst>
        </pc:picChg>
        <pc:picChg chg="add mod">
          <ac:chgData name="OMAR ABDO" userId="8271ea9fbb305512" providerId="LiveId" clId="{6C56A490-2101-44FE-98DE-4255E5847068}" dt="2024-07-15T16:09:53.668" v="67"/>
          <ac:picMkLst>
            <pc:docMk/>
            <pc:sldMk cId="1947408751" sldId="277"/>
            <ac:picMk id="5" creationId="{2FD42715-AD39-CA28-F874-480ADD577C81}"/>
          </ac:picMkLst>
        </pc:picChg>
      </pc:sldChg>
      <pc:sldChg chg="addSp delSp modSp add mod">
        <pc:chgData name="OMAR ABDO" userId="8271ea9fbb305512" providerId="LiveId" clId="{6C56A490-2101-44FE-98DE-4255E5847068}" dt="2024-07-23T11:47:36.301" v="2241"/>
        <pc:sldMkLst>
          <pc:docMk/>
          <pc:sldMk cId="2619291467" sldId="277"/>
        </pc:sldMkLst>
        <pc:spChg chg="del">
          <ac:chgData name="OMAR ABDO" userId="8271ea9fbb305512" providerId="LiveId" clId="{6C56A490-2101-44FE-98DE-4255E5847068}" dt="2024-07-21T13:22:12.438" v="1761" actId="478"/>
          <ac:spMkLst>
            <pc:docMk/>
            <pc:sldMk cId="2619291467" sldId="277"/>
            <ac:spMk id="2" creationId="{797201B5-1CA6-3896-B309-75B2D4C9C4AB}"/>
          </ac:spMkLst>
        </pc:spChg>
        <pc:spChg chg="add mod">
          <ac:chgData name="OMAR ABDO" userId="8271ea9fbb305512" providerId="LiveId" clId="{6C56A490-2101-44FE-98DE-4255E5847068}" dt="2024-07-23T11:47:36.301" v="2241"/>
          <ac:spMkLst>
            <pc:docMk/>
            <pc:sldMk cId="2619291467" sldId="277"/>
            <ac:spMk id="2" creationId="{DB0A3B9F-1B2F-70FC-0AD8-3C0EB27085B1}"/>
          </ac:spMkLst>
        </pc:spChg>
        <pc:spChg chg="add mod">
          <ac:chgData name="OMAR ABDO" userId="8271ea9fbb305512" providerId="LiveId" clId="{6C56A490-2101-44FE-98DE-4255E5847068}" dt="2024-07-23T11:47:36.301" v="2241"/>
          <ac:spMkLst>
            <pc:docMk/>
            <pc:sldMk cId="2619291467" sldId="277"/>
            <ac:spMk id="4" creationId="{68A72916-46B9-72F1-B84A-F8342EDB2D87}"/>
          </ac:spMkLst>
        </pc:spChg>
        <pc:spChg chg="del">
          <ac:chgData name="OMAR ABDO" userId="8271ea9fbb305512" providerId="LiveId" clId="{6C56A490-2101-44FE-98DE-4255E5847068}" dt="2024-07-21T13:22:12.438" v="1761" actId="478"/>
          <ac:spMkLst>
            <pc:docMk/>
            <pc:sldMk cId="2619291467" sldId="277"/>
            <ac:spMk id="4" creationId="{C12AD434-61EA-284A-CDFF-5111A762B226}"/>
          </ac:spMkLst>
        </pc:spChg>
        <pc:spChg chg="add mod">
          <ac:chgData name="OMAR ABDO" userId="8271ea9fbb305512" providerId="LiveId" clId="{6C56A490-2101-44FE-98DE-4255E5847068}" dt="2024-07-21T13:22:08.955" v="1760"/>
          <ac:spMkLst>
            <pc:docMk/>
            <pc:sldMk cId="2619291467" sldId="277"/>
            <ac:spMk id="5" creationId="{6AA19949-DC4A-CC88-71F2-A58733C46A76}"/>
          </ac:spMkLst>
        </pc:spChg>
        <pc:spChg chg="add mod">
          <ac:chgData name="OMAR ABDO" userId="8271ea9fbb305512" providerId="LiveId" clId="{6C56A490-2101-44FE-98DE-4255E5847068}" dt="2024-07-21T13:22:08.955" v="1760"/>
          <ac:spMkLst>
            <pc:docMk/>
            <pc:sldMk cId="2619291467" sldId="277"/>
            <ac:spMk id="6" creationId="{E305D134-8EFA-AE41-0B88-BA751539D364}"/>
          </ac:spMkLst>
        </pc:spChg>
        <pc:spChg chg="add mod">
          <ac:chgData name="OMAR ABDO" userId="8271ea9fbb305512" providerId="LiveId" clId="{6C56A490-2101-44FE-98DE-4255E5847068}" dt="2024-07-23T11:47:36.301" v="2241"/>
          <ac:spMkLst>
            <pc:docMk/>
            <pc:sldMk cId="2619291467" sldId="277"/>
            <ac:spMk id="7" creationId="{6A9B842E-AF3B-A827-1A8E-8FC404647ACA}"/>
          </ac:spMkLst>
        </pc:spChg>
        <pc:spChg chg="add mod">
          <ac:chgData name="OMAR ABDO" userId="8271ea9fbb305512" providerId="LiveId" clId="{6C56A490-2101-44FE-98DE-4255E5847068}" dt="2024-07-21T13:22:08.955" v="1760"/>
          <ac:spMkLst>
            <pc:docMk/>
            <pc:sldMk cId="2619291467" sldId="277"/>
            <ac:spMk id="7" creationId="{8E2E8417-1A12-9A09-5B79-5ED2BEE8C7AC}"/>
          </ac:spMkLst>
        </pc:spChg>
        <pc:spChg chg="mod">
          <ac:chgData name="OMAR ABDO" userId="8271ea9fbb305512" providerId="LiveId" clId="{6C56A490-2101-44FE-98DE-4255E5847068}" dt="2024-07-21T13:22:19.348" v="1764" actId="1076"/>
          <ac:spMkLst>
            <pc:docMk/>
            <pc:sldMk cId="2619291467" sldId="277"/>
            <ac:spMk id="8" creationId="{24B7A480-5B75-9548-0DF9-6C79E0A496E5}"/>
          </ac:spMkLst>
        </pc:spChg>
        <pc:spChg chg="add mod">
          <ac:chgData name="OMAR ABDO" userId="8271ea9fbb305512" providerId="LiveId" clId="{6C56A490-2101-44FE-98DE-4255E5847068}" dt="2024-07-21T13:22:13.086" v="1762"/>
          <ac:spMkLst>
            <pc:docMk/>
            <pc:sldMk cId="2619291467" sldId="277"/>
            <ac:spMk id="20" creationId="{15C25AA0-EE05-E04C-D136-84DD6C02AEAE}"/>
          </ac:spMkLst>
        </pc:spChg>
        <pc:spChg chg="add mod">
          <ac:chgData name="OMAR ABDO" userId="8271ea9fbb305512" providerId="LiveId" clId="{6C56A490-2101-44FE-98DE-4255E5847068}" dt="2024-07-21T13:22:13.086" v="1762"/>
          <ac:spMkLst>
            <pc:docMk/>
            <pc:sldMk cId="2619291467" sldId="277"/>
            <ac:spMk id="24" creationId="{97ACA1D3-CB88-EC67-C818-3080FB4E5352}"/>
          </ac:spMkLst>
        </pc:spChg>
        <pc:spChg chg="add mod">
          <ac:chgData name="OMAR ABDO" userId="8271ea9fbb305512" providerId="LiveId" clId="{6C56A490-2101-44FE-98DE-4255E5847068}" dt="2024-07-21T13:22:13.086" v="1762"/>
          <ac:spMkLst>
            <pc:docMk/>
            <pc:sldMk cId="2619291467" sldId="277"/>
            <ac:spMk id="25" creationId="{0DDF37B6-77F5-CE4E-CC92-469C3AA907DA}"/>
          </ac:spMkLst>
        </pc:spChg>
        <pc:picChg chg="add mod">
          <ac:chgData name="OMAR ABDO" userId="8271ea9fbb305512" providerId="LiveId" clId="{6C56A490-2101-44FE-98DE-4255E5847068}" dt="2024-07-23T11:47:36.301" v="2241"/>
          <ac:picMkLst>
            <pc:docMk/>
            <pc:sldMk cId="2619291467" sldId="277"/>
            <ac:picMk id="5" creationId="{E3A687DA-C16C-0E7B-3F1B-227C2F9F8627}"/>
          </ac:picMkLst>
        </pc:picChg>
        <pc:picChg chg="add mod">
          <ac:chgData name="OMAR ABDO" userId="8271ea9fbb305512" providerId="LiveId" clId="{6C56A490-2101-44FE-98DE-4255E5847068}" dt="2024-07-23T11:47:36.301" v="2241"/>
          <ac:picMkLst>
            <pc:docMk/>
            <pc:sldMk cId="2619291467" sldId="277"/>
            <ac:picMk id="6" creationId="{F112742E-087B-2ECF-BF28-4E59B60097A6}"/>
          </ac:picMkLst>
        </pc:picChg>
        <pc:picChg chg="add mod">
          <ac:chgData name="OMAR ABDO" userId="8271ea9fbb305512" providerId="LiveId" clId="{6C56A490-2101-44FE-98DE-4255E5847068}" dt="2024-07-21T13:22:08.955" v="1760"/>
          <ac:picMkLst>
            <pc:docMk/>
            <pc:sldMk cId="2619291467" sldId="277"/>
            <ac:picMk id="9" creationId="{289B053F-2ED8-A064-A829-5E59CDCFBEC1}"/>
          </ac:picMkLst>
        </pc:picChg>
        <pc:picChg chg="add mod">
          <ac:chgData name="OMAR ABDO" userId="8271ea9fbb305512" providerId="LiveId" clId="{6C56A490-2101-44FE-98DE-4255E5847068}" dt="2024-07-21T13:22:08.955" v="1760"/>
          <ac:picMkLst>
            <pc:docMk/>
            <pc:sldMk cId="2619291467" sldId="277"/>
            <ac:picMk id="19" creationId="{2ECF5E6C-1C25-9A4A-F450-942A0B0F1ABE}"/>
          </ac:picMkLst>
        </pc:picChg>
        <pc:picChg chg="add mod">
          <ac:chgData name="OMAR ABDO" userId="8271ea9fbb305512" providerId="LiveId" clId="{6C56A490-2101-44FE-98DE-4255E5847068}" dt="2024-07-21T13:22:13.086" v="1762"/>
          <ac:picMkLst>
            <pc:docMk/>
            <pc:sldMk cId="2619291467" sldId="277"/>
            <ac:picMk id="26" creationId="{ED10E95A-F96F-A339-A1D6-1878BA603791}"/>
          </ac:picMkLst>
        </pc:picChg>
        <pc:picChg chg="add mod">
          <ac:chgData name="OMAR ABDO" userId="8271ea9fbb305512" providerId="LiveId" clId="{6C56A490-2101-44FE-98DE-4255E5847068}" dt="2024-07-21T13:22:13.086" v="1762"/>
          <ac:picMkLst>
            <pc:docMk/>
            <pc:sldMk cId="2619291467" sldId="277"/>
            <ac:picMk id="31" creationId="{7FEC9E48-8F5B-71F7-B189-2FA66015FC1D}"/>
          </ac:picMkLst>
        </pc:picChg>
      </pc:sldChg>
      <pc:sldChg chg="addSp delSp modSp add del mod">
        <pc:chgData name="OMAR ABDO" userId="8271ea9fbb305512" providerId="LiveId" clId="{6C56A490-2101-44FE-98DE-4255E5847068}" dt="2024-07-23T11:33:56.931" v="2064" actId="47"/>
        <pc:sldMkLst>
          <pc:docMk/>
          <pc:sldMk cId="2666072308" sldId="278"/>
        </pc:sldMkLst>
        <pc:spChg chg="del mod">
          <ac:chgData name="OMAR ABDO" userId="8271ea9fbb305512" providerId="LiveId" clId="{6C56A490-2101-44FE-98DE-4255E5847068}" dt="2024-07-23T11:24:28.925" v="1785" actId="478"/>
          <ac:spMkLst>
            <pc:docMk/>
            <pc:sldMk cId="2666072308" sldId="278"/>
            <ac:spMk id="2" creationId="{A8C85FB8-03E2-CBB1-7F6E-6EA9179AC73F}"/>
          </ac:spMkLst>
        </pc:spChg>
        <pc:spChg chg="add mod">
          <ac:chgData name="OMAR ABDO" userId="8271ea9fbb305512" providerId="LiveId" clId="{6C56A490-2101-44FE-98DE-4255E5847068}" dt="2024-07-23T11:24:29.407" v="1786"/>
          <ac:spMkLst>
            <pc:docMk/>
            <pc:sldMk cId="2666072308" sldId="278"/>
            <ac:spMk id="3" creationId="{D49F7A7F-DB38-BF70-FE15-059B48349852}"/>
          </ac:spMkLst>
        </pc:spChg>
        <pc:spChg chg="del mod">
          <ac:chgData name="OMAR ABDO" userId="8271ea9fbb305512" providerId="LiveId" clId="{6C56A490-2101-44FE-98DE-4255E5847068}" dt="2024-07-23T11:24:33.638" v="1788" actId="478"/>
          <ac:spMkLst>
            <pc:docMk/>
            <pc:sldMk cId="2666072308" sldId="278"/>
            <ac:spMk id="4" creationId="{C12AD434-61EA-284A-CDFF-5111A762B226}"/>
          </ac:spMkLst>
        </pc:spChg>
        <pc:spChg chg="add mod">
          <ac:chgData name="OMAR ABDO" userId="8271ea9fbb305512" providerId="LiveId" clId="{6C56A490-2101-44FE-98DE-4255E5847068}" dt="2024-07-23T11:24:29.407" v="1786"/>
          <ac:spMkLst>
            <pc:docMk/>
            <pc:sldMk cId="2666072308" sldId="278"/>
            <ac:spMk id="5" creationId="{D991A8C9-4393-5290-3C8F-B9B6A123B816}"/>
          </ac:spMkLst>
        </pc:spChg>
        <pc:spChg chg="add mod">
          <ac:chgData name="OMAR ABDO" userId="8271ea9fbb305512" providerId="LiveId" clId="{6C56A490-2101-44FE-98DE-4255E5847068}" dt="2024-07-23T11:24:45.353" v="1793" actId="20577"/>
          <ac:spMkLst>
            <pc:docMk/>
            <pc:sldMk cId="2666072308" sldId="278"/>
            <ac:spMk id="6" creationId="{4C9053CB-ED06-C819-4205-AB3D2A0261ED}"/>
          </ac:spMkLst>
        </pc:spChg>
        <pc:picChg chg="add mod">
          <ac:chgData name="OMAR ABDO" userId="8271ea9fbb305512" providerId="LiveId" clId="{6C56A490-2101-44FE-98DE-4255E5847068}" dt="2024-07-23T11:24:29.407" v="1786"/>
          <ac:picMkLst>
            <pc:docMk/>
            <pc:sldMk cId="2666072308" sldId="278"/>
            <ac:picMk id="7" creationId="{5A5F55F3-415A-3EF8-CC5D-69A21FC52652}"/>
          </ac:picMkLst>
        </pc:picChg>
        <pc:picChg chg="add mod">
          <ac:chgData name="OMAR ABDO" userId="8271ea9fbb305512" providerId="LiveId" clId="{6C56A490-2101-44FE-98DE-4255E5847068}" dt="2024-07-23T11:24:29.407" v="1786"/>
          <ac:picMkLst>
            <pc:docMk/>
            <pc:sldMk cId="2666072308" sldId="278"/>
            <ac:picMk id="8" creationId="{967CD3AC-FFA2-DAC0-6BF3-3AE3483AEFB9}"/>
          </ac:picMkLst>
        </pc:picChg>
      </pc:sldChg>
      <pc:sldChg chg="addSp modSp add del modTransition">
        <pc:chgData name="OMAR ABDO" userId="8271ea9fbb305512" providerId="LiveId" clId="{6C56A490-2101-44FE-98DE-4255E5847068}" dt="2024-07-16T10:13:44.477" v="78" actId="47"/>
        <pc:sldMkLst>
          <pc:docMk/>
          <pc:sldMk cId="243955068" sldId="279"/>
        </pc:sldMkLst>
        <pc:picChg chg="add mod">
          <ac:chgData name="OMAR ABDO" userId="8271ea9fbb305512" providerId="LiveId" clId="{6C56A490-2101-44FE-98DE-4255E5847068}" dt="2024-07-15T16:09:56.940" v="70"/>
          <ac:picMkLst>
            <pc:docMk/>
            <pc:sldMk cId="243955068" sldId="279"/>
            <ac:picMk id="4" creationId="{B115DE4B-9A47-3522-0AC6-A979B09F1A81}"/>
          </ac:picMkLst>
        </pc:picChg>
        <pc:picChg chg="add mod">
          <ac:chgData name="OMAR ABDO" userId="8271ea9fbb305512" providerId="LiveId" clId="{6C56A490-2101-44FE-98DE-4255E5847068}" dt="2024-07-15T16:09:56.940" v="70"/>
          <ac:picMkLst>
            <pc:docMk/>
            <pc:sldMk cId="243955068" sldId="279"/>
            <ac:picMk id="5" creationId="{21D6A0F0-997F-CE3F-CDF1-7D141C62C479}"/>
          </ac:picMkLst>
        </pc:picChg>
      </pc:sldChg>
      <pc:sldChg chg="addSp modSp add del modTransition">
        <pc:chgData name="OMAR ABDO" userId="8271ea9fbb305512" providerId="LiveId" clId="{6C56A490-2101-44FE-98DE-4255E5847068}" dt="2024-07-16T10:13:44.477" v="78" actId="47"/>
        <pc:sldMkLst>
          <pc:docMk/>
          <pc:sldMk cId="1285622486" sldId="280"/>
        </pc:sldMkLst>
        <pc:picChg chg="add mod">
          <ac:chgData name="OMAR ABDO" userId="8271ea9fbb305512" providerId="LiveId" clId="{6C56A490-2101-44FE-98DE-4255E5847068}" dt="2024-07-15T16:10:01.899" v="72"/>
          <ac:picMkLst>
            <pc:docMk/>
            <pc:sldMk cId="1285622486" sldId="280"/>
            <ac:picMk id="4" creationId="{A045E3BC-E310-3995-950C-36BE369F780E}"/>
          </ac:picMkLst>
        </pc:picChg>
        <pc:picChg chg="add mod">
          <ac:chgData name="OMAR ABDO" userId="8271ea9fbb305512" providerId="LiveId" clId="{6C56A490-2101-44FE-98DE-4255E5847068}" dt="2024-07-15T16:10:01.899" v="72"/>
          <ac:picMkLst>
            <pc:docMk/>
            <pc:sldMk cId="1285622486" sldId="280"/>
            <ac:picMk id="5" creationId="{9981B8FD-DE43-A629-0500-51B1E27DD406}"/>
          </ac:picMkLst>
        </pc:picChg>
      </pc:sldChg>
      <pc:sldChg chg="addSp delSp modSp add mod delAnim modAnim">
        <pc:chgData name="OMAR ABDO" userId="8271ea9fbb305512" providerId="LiveId" clId="{6C56A490-2101-44FE-98DE-4255E5847068}" dt="2024-07-25T13:01:51.450" v="2479" actId="478"/>
        <pc:sldMkLst>
          <pc:docMk/>
          <pc:sldMk cId="2579957887" sldId="300"/>
        </pc:sldMkLst>
        <pc:spChg chg="add del mod">
          <ac:chgData name="OMAR ABDO" userId="8271ea9fbb305512" providerId="LiveId" clId="{6C56A490-2101-44FE-98DE-4255E5847068}" dt="2024-07-23T12:35:47.881" v="2444" actId="478"/>
          <ac:spMkLst>
            <pc:docMk/>
            <pc:sldMk cId="2579957887" sldId="300"/>
            <ac:spMk id="7" creationId="{35D01BE0-0B97-8DB7-A111-9F15176B095B}"/>
          </ac:spMkLst>
        </pc:spChg>
        <pc:spChg chg="add del mod">
          <ac:chgData name="OMAR ABDO" userId="8271ea9fbb305512" providerId="LiveId" clId="{6C56A490-2101-44FE-98DE-4255E5847068}" dt="2024-07-23T12:35:47.881" v="2444" actId="478"/>
          <ac:spMkLst>
            <pc:docMk/>
            <pc:sldMk cId="2579957887" sldId="300"/>
            <ac:spMk id="8" creationId="{0B4B9E0C-464C-8978-A82A-DA7199A44B4A}"/>
          </ac:spMkLst>
        </pc:spChg>
        <pc:spChg chg="add del mod">
          <ac:chgData name="OMAR ABDO" userId="8271ea9fbb305512" providerId="LiveId" clId="{6C56A490-2101-44FE-98DE-4255E5847068}" dt="2024-07-23T12:35:47.881" v="2444" actId="478"/>
          <ac:spMkLst>
            <pc:docMk/>
            <pc:sldMk cId="2579957887" sldId="300"/>
            <ac:spMk id="9" creationId="{2439572A-5FB8-0C1D-9E9B-2154F55ADC19}"/>
          </ac:spMkLst>
        </pc:spChg>
        <pc:spChg chg="add del mod">
          <ac:chgData name="OMAR ABDO" userId="8271ea9fbb305512" providerId="LiveId" clId="{6C56A490-2101-44FE-98DE-4255E5847068}" dt="2024-07-25T13:01:51.450" v="2479" actId="478"/>
          <ac:spMkLst>
            <pc:docMk/>
            <pc:sldMk cId="2579957887" sldId="300"/>
            <ac:spMk id="13" creationId="{8D7C4872-CCF0-FF79-6F1A-CA0C6EA2B0C4}"/>
          </ac:spMkLst>
        </pc:spChg>
        <pc:spChg chg="add del mod">
          <ac:chgData name="OMAR ABDO" userId="8271ea9fbb305512" providerId="LiveId" clId="{6C56A490-2101-44FE-98DE-4255E5847068}" dt="2024-07-25T13:01:51.450" v="2479" actId="478"/>
          <ac:spMkLst>
            <pc:docMk/>
            <pc:sldMk cId="2579957887" sldId="300"/>
            <ac:spMk id="14" creationId="{FA8D972C-AE18-BAAF-9823-8FE9B5739E3F}"/>
          </ac:spMkLst>
        </pc:spChg>
        <pc:spChg chg="add del mod">
          <ac:chgData name="OMAR ABDO" userId="8271ea9fbb305512" providerId="LiveId" clId="{6C56A490-2101-44FE-98DE-4255E5847068}" dt="2024-07-25T13:01:51.450" v="2479" actId="478"/>
          <ac:spMkLst>
            <pc:docMk/>
            <pc:sldMk cId="2579957887" sldId="300"/>
            <ac:spMk id="15" creationId="{E71AF067-FBB7-4E03-A736-249B03CD930A}"/>
          </ac:spMkLst>
        </pc:spChg>
        <pc:picChg chg="add del mod">
          <ac:chgData name="OMAR ABDO" userId="8271ea9fbb305512" providerId="LiveId" clId="{6C56A490-2101-44FE-98DE-4255E5847068}" dt="2024-07-23T12:35:47.881" v="2444" actId="478"/>
          <ac:picMkLst>
            <pc:docMk/>
            <pc:sldMk cId="2579957887" sldId="300"/>
            <ac:picMk id="5" creationId="{B443F0D8-4343-5162-EB71-6F90C93F77F9}"/>
          </ac:picMkLst>
        </pc:picChg>
        <pc:picChg chg="add del mod">
          <ac:chgData name="OMAR ABDO" userId="8271ea9fbb305512" providerId="LiveId" clId="{6C56A490-2101-44FE-98DE-4255E5847068}" dt="2024-07-23T12:35:47.881" v="2444" actId="478"/>
          <ac:picMkLst>
            <pc:docMk/>
            <pc:sldMk cId="2579957887" sldId="300"/>
            <ac:picMk id="6" creationId="{3B755CFB-7175-0B3A-7C43-F86C6E381F78}"/>
          </ac:picMkLst>
        </pc:picChg>
        <pc:picChg chg="add del mod">
          <ac:chgData name="OMAR ABDO" userId="8271ea9fbb305512" providerId="LiveId" clId="{6C56A490-2101-44FE-98DE-4255E5847068}" dt="2024-07-25T13:01:51.450" v="2479" actId="478"/>
          <ac:picMkLst>
            <pc:docMk/>
            <pc:sldMk cId="2579957887" sldId="300"/>
            <ac:picMk id="10" creationId="{38FABFAF-D6AE-D0E6-BDEC-61098A197C23}"/>
          </ac:picMkLst>
        </pc:picChg>
        <pc:picChg chg="add del mod">
          <ac:chgData name="OMAR ABDO" userId="8271ea9fbb305512" providerId="LiveId" clId="{6C56A490-2101-44FE-98DE-4255E5847068}" dt="2024-07-25T13:01:51.450" v="2479" actId="478"/>
          <ac:picMkLst>
            <pc:docMk/>
            <pc:sldMk cId="2579957887" sldId="300"/>
            <ac:picMk id="12" creationId="{4819152C-5831-6EDA-8454-2E60BF702596}"/>
          </ac:picMkLst>
        </pc:picChg>
      </pc:sldChg>
      <pc:sldChg chg="add ord">
        <pc:chgData name="OMAR ABDO" userId="8271ea9fbb305512" providerId="LiveId" clId="{6C56A490-2101-44FE-98DE-4255E5847068}" dt="2024-07-21T12:59:13.350" v="1545"/>
        <pc:sldMkLst>
          <pc:docMk/>
          <pc:sldMk cId="3591879879" sldId="304"/>
        </pc:sldMkLst>
      </pc:sldChg>
      <pc:sldChg chg="add ord">
        <pc:chgData name="OMAR ABDO" userId="8271ea9fbb305512" providerId="LiveId" clId="{6C56A490-2101-44FE-98DE-4255E5847068}" dt="2024-07-21T12:59:13.350" v="1545"/>
        <pc:sldMkLst>
          <pc:docMk/>
          <pc:sldMk cId="126303999" sldId="305"/>
        </pc:sldMkLst>
      </pc:sldChg>
      <pc:sldChg chg="addSp modSp add mod ord">
        <pc:chgData name="OMAR ABDO" userId="8271ea9fbb305512" providerId="LiveId" clId="{6C56A490-2101-44FE-98DE-4255E5847068}" dt="2024-07-21T13:00:16.440" v="1655" actId="20577"/>
        <pc:sldMkLst>
          <pc:docMk/>
          <pc:sldMk cId="2232305818" sldId="306"/>
        </pc:sldMkLst>
        <pc:spChg chg="add mod">
          <ac:chgData name="OMAR ABDO" userId="8271ea9fbb305512" providerId="LiveId" clId="{6C56A490-2101-44FE-98DE-4255E5847068}" dt="2024-07-21T12:59:26.006" v="1546"/>
          <ac:spMkLst>
            <pc:docMk/>
            <pc:sldMk cId="2232305818" sldId="306"/>
            <ac:spMk id="4" creationId="{5373FB55-EC26-1E4C-84F6-3AC9010E24BF}"/>
          </ac:spMkLst>
        </pc:spChg>
        <pc:spChg chg="mod">
          <ac:chgData name="OMAR ABDO" userId="8271ea9fbb305512" providerId="LiveId" clId="{6C56A490-2101-44FE-98DE-4255E5847068}" dt="2024-07-21T12:59:35.703" v="1547"/>
          <ac:spMkLst>
            <pc:docMk/>
            <pc:sldMk cId="2232305818" sldId="306"/>
            <ac:spMk id="17" creationId="{73659D11-601D-9614-91D5-C3B7199DE452}"/>
          </ac:spMkLst>
        </pc:spChg>
        <pc:spChg chg="mod">
          <ac:chgData name="OMAR ABDO" userId="8271ea9fbb305512" providerId="LiveId" clId="{6C56A490-2101-44FE-98DE-4255E5847068}" dt="2024-07-21T13:00:16.440" v="1655" actId="20577"/>
          <ac:spMkLst>
            <pc:docMk/>
            <pc:sldMk cId="2232305818" sldId="306"/>
            <ac:spMk id="19" creationId="{48C85BA6-FD8C-86A9-3433-9962B474873B}"/>
          </ac:spMkLst>
        </pc:spChg>
      </pc:sldChg>
      <pc:sldChg chg="addSp delSp modSp add mod modAnim">
        <pc:chgData name="OMAR ABDO" userId="8271ea9fbb305512" providerId="LiveId" clId="{6C56A490-2101-44FE-98DE-4255E5847068}" dt="2024-07-23T12:07:38.369" v="2443"/>
        <pc:sldMkLst>
          <pc:docMk/>
          <pc:sldMk cId="4294080711" sldId="307"/>
        </pc:sldMkLst>
        <pc:spChg chg="add del mod">
          <ac:chgData name="OMAR ABDO" userId="8271ea9fbb305512" providerId="LiveId" clId="{6C56A490-2101-44FE-98DE-4255E5847068}" dt="2024-07-23T12:05:45.447" v="2345" actId="478"/>
          <ac:spMkLst>
            <pc:docMk/>
            <pc:sldMk cId="4294080711" sldId="307"/>
            <ac:spMk id="2" creationId="{26B99F6F-EB9C-2F04-8962-B97BF35B8DEE}"/>
          </ac:spMkLst>
        </pc:spChg>
        <pc:spChg chg="del">
          <ac:chgData name="OMAR ABDO" userId="8271ea9fbb305512" providerId="LiveId" clId="{6C56A490-2101-44FE-98DE-4255E5847068}" dt="2024-07-23T11:25:19.595" v="1799" actId="478"/>
          <ac:spMkLst>
            <pc:docMk/>
            <pc:sldMk cId="4294080711" sldId="307"/>
            <ac:spMk id="2" creationId="{D6CAA453-D2CE-4142-4A23-DC36373FCC29}"/>
          </ac:spMkLst>
        </pc:spChg>
        <pc:spChg chg="mod">
          <ac:chgData name="OMAR ABDO" userId="8271ea9fbb305512" providerId="LiveId" clId="{6C56A490-2101-44FE-98DE-4255E5847068}" dt="2024-07-23T12:07:13.228" v="2442" actId="207"/>
          <ac:spMkLst>
            <pc:docMk/>
            <pc:sldMk cId="4294080711" sldId="307"/>
            <ac:spMk id="3" creationId="{2198A352-F98B-F4D9-2C66-2BC731828857}"/>
          </ac:spMkLst>
        </pc:spChg>
        <pc:spChg chg="add mod">
          <ac:chgData name="OMAR ABDO" userId="8271ea9fbb305512" providerId="LiveId" clId="{6C56A490-2101-44FE-98DE-4255E5847068}" dt="2024-07-23T11:24:54.946" v="1794"/>
          <ac:spMkLst>
            <pc:docMk/>
            <pc:sldMk cId="4294080711" sldId="307"/>
            <ac:spMk id="4" creationId="{B97E4A62-33B5-FD9C-DD1B-E7CB2976041A}"/>
          </ac:spMkLst>
        </pc:spChg>
        <pc:spChg chg="add mod">
          <ac:chgData name="OMAR ABDO" userId="8271ea9fbb305512" providerId="LiveId" clId="{6C56A490-2101-44FE-98DE-4255E5847068}" dt="2024-07-23T11:24:54.946" v="1794"/>
          <ac:spMkLst>
            <pc:docMk/>
            <pc:sldMk cId="4294080711" sldId="307"/>
            <ac:spMk id="5" creationId="{47B19833-3AE4-9744-C432-8E54421B0551}"/>
          </ac:spMkLst>
        </pc:spChg>
        <pc:spChg chg="add mod">
          <ac:chgData name="OMAR ABDO" userId="8271ea9fbb305512" providerId="LiveId" clId="{6C56A490-2101-44FE-98DE-4255E5847068}" dt="2024-07-23T11:24:54.946" v="1794"/>
          <ac:spMkLst>
            <pc:docMk/>
            <pc:sldMk cId="4294080711" sldId="307"/>
            <ac:spMk id="6" creationId="{8E6FAC4E-672D-8D60-88F0-A38789AC252C}"/>
          </ac:spMkLst>
        </pc:spChg>
        <pc:spChg chg="add del mod">
          <ac:chgData name="OMAR ABDO" userId="8271ea9fbb305512" providerId="LiveId" clId="{6C56A490-2101-44FE-98DE-4255E5847068}" dt="2024-07-23T11:25:23.494" v="1800" actId="478"/>
          <ac:spMkLst>
            <pc:docMk/>
            <pc:sldMk cId="4294080711" sldId="307"/>
            <ac:spMk id="10" creationId="{EEF0DFCA-EC75-43A5-AAC8-EA4961950BD3}"/>
          </ac:spMkLst>
        </pc:spChg>
        <pc:spChg chg="add mod">
          <ac:chgData name="OMAR ABDO" userId="8271ea9fbb305512" providerId="LiveId" clId="{6C56A490-2101-44FE-98DE-4255E5847068}" dt="2024-07-23T12:05:01.742" v="2315" actId="12"/>
          <ac:spMkLst>
            <pc:docMk/>
            <pc:sldMk cId="4294080711" sldId="307"/>
            <ac:spMk id="13" creationId="{DC3189C2-2A8B-894B-9FB5-D9411DD01A42}"/>
          </ac:spMkLst>
        </pc:spChg>
        <pc:spChg chg="add mod">
          <ac:chgData name="OMAR ABDO" userId="8271ea9fbb305512" providerId="LiveId" clId="{6C56A490-2101-44FE-98DE-4255E5847068}" dt="2024-07-23T11:40:45.432" v="2163" actId="20577"/>
          <ac:spMkLst>
            <pc:docMk/>
            <pc:sldMk cId="4294080711" sldId="307"/>
            <ac:spMk id="15" creationId="{2BA51885-1ED8-19F8-8753-D996067932C6}"/>
          </ac:spMkLst>
        </pc:spChg>
        <pc:spChg chg="add mod">
          <ac:chgData name="OMAR ABDO" userId="8271ea9fbb305512" providerId="LiveId" clId="{6C56A490-2101-44FE-98DE-4255E5847068}" dt="2024-07-23T11:47:43.912" v="2243"/>
          <ac:spMkLst>
            <pc:docMk/>
            <pc:sldMk cId="4294080711" sldId="307"/>
            <ac:spMk id="16" creationId="{0A3A3DB6-ACD3-BC18-5A89-F21E0201BAA6}"/>
          </ac:spMkLst>
        </pc:spChg>
        <pc:spChg chg="add mod">
          <ac:chgData name="OMAR ABDO" userId="8271ea9fbb305512" providerId="LiveId" clId="{6C56A490-2101-44FE-98DE-4255E5847068}" dt="2024-07-23T11:47:43.912" v="2243"/>
          <ac:spMkLst>
            <pc:docMk/>
            <pc:sldMk cId="4294080711" sldId="307"/>
            <ac:spMk id="17" creationId="{385F8C3D-046A-493D-DDE6-64F0D4CC48C3}"/>
          </ac:spMkLst>
        </pc:spChg>
        <pc:spChg chg="add mod">
          <ac:chgData name="OMAR ABDO" userId="8271ea9fbb305512" providerId="LiveId" clId="{6C56A490-2101-44FE-98DE-4255E5847068}" dt="2024-07-23T11:47:43.912" v="2243"/>
          <ac:spMkLst>
            <pc:docMk/>
            <pc:sldMk cId="4294080711" sldId="307"/>
            <ac:spMk id="20" creationId="{B2AC5978-F719-1975-31CF-AE0890A97B8A}"/>
          </ac:spMkLst>
        </pc:spChg>
        <pc:picChg chg="add mod">
          <ac:chgData name="OMAR ABDO" userId="8271ea9fbb305512" providerId="LiveId" clId="{6C56A490-2101-44FE-98DE-4255E5847068}" dt="2024-07-23T11:24:54.946" v="1794"/>
          <ac:picMkLst>
            <pc:docMk/>
            <pc:sldMk cId="4294080711" sldId="307"/>
            <ac:picMk id="7" creationId="{932A5F8A-A956-7784-5729-396B0F556494}"/>
          </ac:picMkLst>
        </pc:picChg>
        <pc:picChg chg="add mod">
          <ac:chgData name="OMAR ABDO" userId="8271ea9fbb305512" providerId="LiveId" clId="{6C56A490-2101-44FE-98DE-4255E5847068}" dt="2024-07-23T11:24:54.946" v="1794"/>
          <ac:picMkLst>
            <pc:docMk/>
            <pc:sldMk cId="4294080711" sldId="307"/>
            <ac:picMk id="8" creationId="{2784E485-0E67-0E47-390C-FF540150D696}"/>
          </ac:picMkLst>
        </pc:picChg>
        <pc:picChg chg="add del mod">
          <ac:chgData name="OMAR ABDO" userId="8271ea9fbb305512" providerId="LiveId" clId="{6C56A490-2101-44FE-98DE-4255E5847068}" dt="2024-07-23T11:31:52.152" v="1978" actId="478"/>
          <ac:picMkLst>
            <pc:docMk/>
            <pc:sldMk cId="4294080711" sldId="307"/>
            <ac:picMk id="11" creationId="{17326FCD-EB81-80E4-4FA0-521CF4F941D7}"/>
          </ac:picMkLst>
        </pc:picChg>
        <pc:picChg chg="add mod">
          <ac:chgData name="OMAR ABDO" userId="8271ea9fbb305512" providerId="LiveId" clId="{6C56A490-2101-44FE-98DE-4255E5847068}" dt="2024-07-23T11:47:43.912" v="2243"/>
          <ac:picMkLst>
            <pc:docMk/>
            <pc:sldMk cId="4294080711" sldId="307"/>
            <ac:picMk id="18" creationId="{8759501C-8BB8-E565-B70D-DFD67891ECF6}"/>
          </ac:picMkLst>
        </pc:picChg>
        <pc:picChg chg="add mod">
          <ac:chgData name="OMAR ABDO" userId="8271ea9fbb305512" providerId="LiveId" clId="{6C56A490-2101-44FE-98DE-4255E5847068}" dt="2024-07-23T11:47:43.912" v="2243"/>
          <ac:picMkLst>
            <pc:docMk/>
            <pc:sldMk cId="4294080711" sldId="307"/>
            <ac:picMk id="19" creationId="{C1AB8905-9263-24F1-C0EE-7F2B7619F353}"/>
          </ac:picMkLst>
        </pc:picChg>
      </pc:sldChg>
      <pc:sldChg chg="addSp delSp modSp add del mod">
        <pc:chgData name="OMAR ABDO" userId="8271ea9fbb305512" providerId="LiveId" clId="{6C56A490-2101-44FE-98DE-4255E5847068}" dt="2024-07-23T11:33:56.931" v="2064" actId="47"/>
        <pc:sldMkLst>
          <pc:docMk/>
          <pc:sldMk cId="3464213888" sldId="308"/>
        </pc:sldMkLst>
        <pc:spChg chg="del mod">
          <ac:chgData name="OMAR ABDO" userId="8271ea9fbb305512" providerId="LiveId" clId="{6C56A490-2101-44FE-98DE-4255E5847068}" dt="2024-07-23T11:31:55.764" v="1979" actId="478"/>
          <ac:spMkLst>
            <pc:docMk/>
            <pc:sldMk cId="3464213888" sldId="308"/>
            <ac:spMk id="2" creationId="{7DCEEBFE-6711-019A-FE4D-8BF8E6E96259}"/>
          </ac:spMkLst>
        </pc:spChg>
        <pc:spChg chg="add del mod">
          <ac:chgData name="OMAR ABDO" userId="8271ea9fbb305512" providerId="LiveId" clId="{6C56A490-2101-44FE-98DE-4255E5847068}" dt="2024-07-23T11:23:20.766" v="1783" actId="478"/>
          <ac:spMkLst>
            <pc:docMk/>
            <pc:sldMk cId="3464213888" sldId="308"/>
            <ac:spMk id="4" creationId="{86B62E58-9DDC-498A-8CF1-462648FC79D4}"/>
          </ac:spMkLst>
        </pc:spChg>
        <pc:spChg chg="add mod">
          <ac:chgData name="OMAR ABDO" userId="8271ea9fbb305512" providerId="LiveId" clId="{6C56A490-2101-44FE-98DE-4255E5847068}" dt="2024-07-23T11:24:57.064" v="1795"/>
          <ac:spMkLst>
            <pc:docMk/>
            <pc:sldMk cId="3464213888" sldId="308"/>
            <ac:spMk id="6" creationId="{3A46292D-17C9-A05D-3975-CFD23FDE893D}"/>
          </ac:spMkLst>
        </pc:spChg>
        <pc:spChg chg="add mod">
          <ac:chgData name="OMAR ABDO" userId="8271ea9fbb305512" providerId="LiveId" clId="{6C56A490-2101-44FE-98DE-4255E5847068}" dt="2024-07-23T11:24:57.064" v="1795"/>
          <ac:spMkLst>
            <pc:docMk/>
            <pc:sldMk cId="3464213888" sldId="308"/>
            <ac:spMk id="8" creationId="{3240241A-7532-2310-D6D7-965B038E0260}"/>
          </ac:spMkLst>
        </pc:spChg>
        <pc:spChg chg="add mod">
          <ac:chgData name="OMAR ABDO" userId="8271ea9fbb305512" providerId="LiveId" clId="{6C56A490-2101-44FE-98DE-4255E5847068}" dt="2024-07-23T11:24:57.064" v="1795"/>
          <ac:spMkLst>
            <pc:docMk/>
            <pc:sldMk cId="3464213888" sldId="308"/>
            <ac:spMk id="9" creationId="{B37C5DE2-22CB-C77A-F2F1-03AEE3BA728D}"/>
          </ac:spMkLst>
        </pc:spChg>
        <pc:spChg chg="add del mod">
          <ac:chgData name="OMAR ABDO" userId="8271ea9fbb305512" providerId="LiveId" clId="{6C56A490-2101-44FE-98DE-4255E5847068}" dt="2024-07-23T11:31:58.257" v="1980" actId="478"/>
          <ac:spMkLst>
            <pc:docMk/>
            <pc:sldMk cId="3464213888" sldId="308"/>
            <ac:spMk id="13" creationId="{11EF1DC6-4CA7-C028-6AE8-7023AF2BCDCD}"/>
          </ac:spMkLst>
        </pc:spChg>
        <pc:picChg chg="del">
          <ac:chgData name="OMAR ABDO" userId="8271ea9fbb305512" providerId="LiveId" clId="{6C56A490-2101-44FE-98DE-4255E5847068}" dt="2024-07-23T11:23:15.688" v="1782" actId="478"/>
          <ac:picMkLst>
            <pc:docMk/>
            <pc:sldMk cId="3464213888" sldId="308"/>
            <ac:picMk id="5" creationId="{89C80325-736E-F097-3845-BAFB31F6FA25}"/>
          </ac:picMkLst>
        </pc:picChg>
        <pc:picChg chg="del">
          <ac:chgData name="OMAR ABDO" userId="8271ea9fbb305512" providerId="LiveId" clId="{6C56A490-2101-44FE-98DE-4255E5847068}" dt="2024-07-23T11:31:55.764" v="1979" actId="478"/>
          <ac:picMkLst>
            <pc:docMk/>
            <pc:sldMk cId="3464213888" sldId="308"/>
            <ac:picMk id="7" creationId="{33E6E6EA-96B1-5AEC-103F-B1FB9B0218E7}"/>
          </ac:picMkLst>
        </pc:picChg>
        <pc:picChg chg="add mod">
          <ac:chgData name="OMAR ABDO" userId="8271ea9fbb305512" providerId="LiveId" clId="{6C56A490-2101-44FE-98DE-4255E5847068}" dt="2024-07-23T11:24:57.064" v="1795"/>
          <ac:picMkLst>
            <pc:docMk/>
            <pc:sldMk cId="3464213888" sldId="308"/>
            <ac:picMk id="10" creationId="{BE0E47E4-288A-202D-FFCA-52B9E7743E62}"/>
          </ac:picMkLst>
        </pc:picChg>
        <pc:picChg chg="add mod">
          <ac:chgData name="OMAR ABDO" userId="8271ea9fbb305512" providerId="LiveId" clId="{6C56A490-2101-44FE-98DE-4255E5847068}" dt="2024-07-23T11:24:57.064" v="1795"/>
          <ac:picMkLst>
            <pc:docMk/>
            <pc:sldMk cId="3464213888" sldId="308"/>
            <ac:picMk id="11" creationId="{596F1250-80C5-64D1-7421-A7A00D82ADD7}"/>
          </ac:picMkLst>
        </pc:picChg>
      </pc:sldChg>
      <pc:sldChg chg="addSp modSp add del">
        <pc:chgData name="OMAR ABDO" userId="8271ea9fbb305512" providerId="LiveId" clId="{6C56A490-2101-44FE-98DE-4255E5847068}" dt="2024-07-23T11:33:56.931" v="2064" actId="47"/>
        <pc:sldMkLst>
          <pc:docMk/>
          <pc:sldMk cId="1199546977" sldId="309"/>
        </pc:sldMkLst>
        <pc:spChg chg="add mod">
          <ac:chgData name="OMAR ABDO" userId="8271ea9fbb305512" providerId="LiveId" clId="{6C56A490-2101-44FE-98DE-4255E5847068}" dt="2024-07-23T11:24:58.386" v="1796"/>
          <ac:spMkLst>
            <pc:docMk/>
            <pc:sldMk cId="1199546977" sldId="309"/>
            <ac:spMk id="4" creationId="{995CCB5D-3EC0-673B-986B-5284D4DAB866}"/>
          </ac:spMkLst>
        </pc:spChg>
        <pc:spChg chg="add mod">
          <ac:chgData name="OMAR ABDO" userId="8271ea9fbb305512" providerId="LiveId" clId="{6C56A490-2101-44FE-98DE-4255E5847068}" dt="2024-07-23T11:24:58.386" v="1796"/>
          <ac:spMkLst>
            <pc:docMk/>
            <pc:sldMk cId="1199546977" sldId="309"/>
            <ac:spMk id="5" creationId="{A80531A1-A681-FA62-8AA5-A32CFC4EFE0A}"/>
          </ac:spMkLst>
        </pc:spChg>
        <pc:spChg chg="add mod">
          <ac:chgData name="OMAR ABDO" userId="8271ea9fbb305512" providerId="LiveId" clId="{6C56A490-2101-44FE-98DE-4255E5847068}" dt="2024-07-23T11:24:58.386" v="1796"/>
          <ac:spMkLst>
            <pc:docMk/>
            <pc:sldMk cId="1199546977" sldId="309"/>
            <ac:spMk id="6" creationId="{EBFA99EA-662B-9416-851D-656DAB4A6B8F}"/>
          </ac:spMkLst>
        </pc:spChg>
        <pc:picChg chg="add mod">
          <ac:chgData name="OMAR ABDO" userId="8271ea9fbb305512" providerId="LiveId" clId="{6C56A490-2101-44FE-98DE-4255E5847068}" dt="2024-07-23T11:24:58.386" v="1796"/>
          <ac:picMkLst>
            <pc:docMk/>
            <pc:sldMk cId="1199546977" sldId="309"/>
            <ac:picMk id="7" creationId="{7740AF24-D259-689A-36EA-679D89791DAF}"/>
          </ac:picMkLst>
        </pc:picChg>
        <pc:picChg chg="add mod">
          <ac:chgData name="OMAR ABDO" userId="8271ea9fbb305512" providerId="LiveId" clId="{6C56A490-2101-44FE-98DE-4255E5847068}" dt="2024-07-23T11:24:58.386" v="1796"/>
          <ac:picMkLst>
            <pc:docMk/>
            <pc:sldMk cId="1199546977" sldId="309"/>
            <ac:picMk id="8" creationId="{C94059DD-1CE8-A08D-2FA9-D6C4D6C9ED78}"/>
          </ac:picMkLst>
        </pc:picChg>
      </pc:sldChg>
      <pc:sldChg chg="addSp delSp modSp add del mod modTransition">
        <pc:chgData name="OMAR ABDO" userId="8271ea9fbb305512" providerId="LiveId" clId="{6C56A490-2101-44FE-98DE-4255E5847068}" dt="2024-07-23T11:38:52.772" v="2138" actId="47"/>
        <pc:sldMkLst>
          <pc:docMk/>
          <pc:sldMk cId="1947408751" sldId="310"/>
        </pc:sldMkLst>
        <pc:spChg chg="del mod">
          <ac:chgData name="OMAR ABDO" userId="8271ea9fbb305512" providerId="LiveId" clId="{6C56A490-2101-44FE-98DE-4255E5847068}" dt="2024-07-23T11:38:42.089" v="2136" actId="478"/>
          <ac:spMkLst>
            <pc:docMk/>
            <pc:sldMk cId="1947408751" sldId="310"/>
            <ac:spMk id="2" creationId="{8E834288-1778-E6A2-63A5-ECBE61CA78A5}"/>
          </ac:spMkLst>
        </pc:spChg>
        <pc:spChg chg="del mod">
          <ac:chgData name="OMAR ABDO" userId="8271ea9fbb305512" providerId="LiveId" clId="{6C56A490-2101-44FE-98DE-4255E5847068}" dt="2024-07-23T11:38:42.089" v="2136" actId="478"/>
          <ac:spMkLst>
            <pc:docMk/>
            <pc:sldMk cId="1947408751" sldId="310"/>
            <ac:spMk id="3" creationId="{F9D78300-E255-F953-7949-E2BC9CD62003}"/>
          </ac:spMkLst>
        </pc:spChg>
        <pc:spChg chg="add mod">
          <ac:chgData name="OMAR ABDO" userId="8271ea9fbb305512" providerId="LiveId" clId="{6C56A490-2101-44FE-98DE-4255E5847068}" dt="2024-07-23T11:24:59.163" v="1797"/>
          <ac:spMkLst>
            <pc:docMk/>
            <pc:sldMk cId="1947408751" sldId="310"/>
            <ac:spMk id="4" creationId="{5C5BDF35-C928-5F74-5095-6007EC5CD915}"/>
          </ac:spMkLst>
        </pc:spChg>
        <pc:spChg chg="add mod">
          <ac:chgData name="OMAR ABDO" userId="8271ea9fbb305512" providerId="LiveId" clId="{6C56A490-2101-44FE-98DE-4255E5847068}" dt="2024-07-23T11:24:59.163" v="1797"/>
          <ac:spMkLst>
            <pc:docMk/>
            <pc:sldMk cId="1947408751" sldId="310"/>
            <ac:spMk id="5" creationId="{FB8E32A7-0A94-DBC9-B422-C1BFE0DFB073}"/>
          </ac:spMkLst>
        </pc:spChg>
        <pc:spChg chg="add mod">
          <ac:chgData name="OMAR ABDO" userId="8271ea9fbb305512" providerId="LiveId" clId="{6C56A490-2101-44FE-98DE-4255E5847068}" dt="2024-07-23T11:24:59.163" v="1797"/>
          <ac:spMkLst>
            <pc:docMk/>
            <pc:sldMk cId="1947408751" sldId="310"/>
            <ac:spMk id="6" creationId="{14B86555-B40B-948D-6CBC-E1BAE8FBD1CC}"/>
          </ac:spMkLst>
        </pc:spChg>
        <pc:spChg chg="add del mod">
          <ac:chgData name="OMAR ABDO" userId="8271ea9fbb305512" providerId="LiveId" clId="{6C56A490-2101-44FE-98DE-4255E5847068}" dt="2024-07-23T11:38:48.803" v="2137" actId="478"/>
          <ac:spMkLst>
            <pc:docMk/>
            <pc:sldMk cId="1947408751" sldId="310"/>
            <ac:spMk id="10" creationId="{4A81828F-25E2-9E7C-0B66-146B86478EAE}"/>
          </ac:spMkLst>
        </pc:spChg>
        <pc:spChg chg="add del mod">
          <ac:chgData name="OMAR ABDO" userId="8271ea9fbb305512" providerId="LiveId" clId="{6C56A490-2101-44FE-98DE-4255E5847068}" dt="2024-07-23T11:38:48.803" v="2137" actId="478"/>
          <ac:spMkLst>
            <pc:docMk/>
            <pc:sldMk cId="1947408751" sldId="310"/>
            <ac:spMk id="12" creationId="{04FBE76E-F703-2F47-9C79-BB8617EFBD8A}"/>
          </ac:spMkLst>
        </pc:spChg>
        <pc:picChg chg="add mod">
          <ac:chgData name="OMAR ABDO" userId="8271ea9fbb305512" providerId="LiveId" clId="{6C56A490-2101-44FE-98DE-4255E5847068}" dt="2024-07-23T11:24:59.163" v="1797"/>
          <ac:picMkLst>
            <pc:docMk/>
            <pc:sldMk cId="1947408751" sldId="310"/>
            <ac:picMk id="7" creationId="{0BF3A16F-9450-124D-09A4-B13D9075B49C}"/>
          </ac:picMkLst>
        </pc:picChg>
        <pc:picChg chg="add mod">
          <ac:chgData name="OMAR ABDO" userId="8271ea9fbb305512" providerId="LiveId" clId="{6C56A490-2101-44FE-98DE-4255E5847068}" dt="2024-07-23T11:24:59.163" v="1797"/>
          <ac:picMkLst>
            <pc:docMk/>
            <pc:sldMk cId="1947408751" sldId="310"/>
            <ac:picMk id="8" creationId="{78DB6B3B-4569-F842-583A-B8057FF758E7}"/>
          </ac:picMkLst>
        </pc:picChg>
      </pc:sldChg>
      <pc:sldChg chg="addSp delSp modSp add mod modTransition">
        <pc:chgData name="OMAR ABDO" userId="8271ea9fbb305512" providerId="LiveId" clId="{6C56A490-2101-44FE-98DE-4255E5847068}" dt="2024-07-23T11:47:44.926" v="2244"/>
        <pc:sldMkLst>
          <pc:docMk/>
          <pc:sldMk cId="1774420444" sldId="311"/>
        </pc:sldMkLst>
        <pc:spChg chg="del">
          <ac:chgData name="OMAR ABDO" userId="8271ea9fbb305512" providerId="LiveId" clId="{6C56A490-2101-44FE-98DE-4255E5847068}" dt="2024-07-23T11:39:31.002" v="2142" actId="478"/>
          <ac:spMkLst>
            <pc:docMk/>
            <pc:sldMk cId="1774420444" sldId="311"/>
            <ac:spMk id="2" creationId="{E0776CCD-3E44-FCCE-08B3-3A8791D97A1B}"/>
          </ac:spMkLst>
        </pc:spChg>
        <pc:spChg chg="add mod">
          <ac:chgData name="OMAR ABDO" userId="8271ea9fbb305512" providerId="LiveId" clId="{6C56A490-2101-44FE-98DE-4255E5847068}" dt="2024-07-23T11:24:59.992" v="1798"/>
          <ac:spMkLst>
            <pc:docMk/>
            <pc:sldMk cId="1774420444" sldId="311"/>
            <ac:spMk id="4" creationId="{6DD11143-8995-4B9B-80EC-99F6A3988AEC}"/>
          </ac:spMkLst>
        </pc:spChg>
        <pc:spChg chg="add mod">
          <ac:chgData name="OMAR ABDO" userId="8271ea9fbb305512" providerId="LiveId" clId="{6C56A490-2101-44FE-98DE-4255E5847068}" dt="2024-07-23T11:24:59.992" v="1798"/>
          <ac:spMkLst>
            <pc:docMk/>
            <pc:sldMk cId="1774420444" sldId="311"/>
            <ac:spMk id="5" creationId="{802EC1C5-35A7-AFF6-BCB1-C6CCD1456649}"/>
          </ac:spMkLst>
        </pc:spChg>
        <pc:spChg chg="add mod">
          <ac:chgData name="OMAR ABDO" userId="8271ea9fbb305512" providerId="LiveId" clId="{6C56A490-2101-44FE-98DE-4255E5847068}" dt="2024-07-23T11:24:59.992" v="1798"/>
          <ac:spMkLst>
            <pc:docMk/>
            <pc:sldMk cId="1774420444" sldId="311"/>
            <ac:spMk id="6" creationId="{C83A33D6-276C-2326-AA5B-53D9FCEE45E1}"/>
          </ac:spMkLst>
        </pc:spChg>
        <pc:spChg chg="add del mod">
          <ac:chgData name="OMAR ABDO" userId="8271ea9fbb305512" providerId="LiveId" clId="{6C56A490-2101-44FE-98DE-4255E5847068}" dt="2024-07-23T11:39:47.377" v="2145" actId="478"/>
          <ac:spMkLst>
            <pc:docMk/>
            <pc:sldMk cId="1774420444" sldId="311"/>
            <ac:spMk id="10" creationId="{8C950A6C-5434-B328-C080-2CA3F8F2755D}"/>
          </ac:spMkLst>
        </pc:spChg>
        <pc:spChg chg="add mod">
          <ac:chgData name="OMAR ABDO" userId="8271ea9fbb305512" providerId="LiveId" clId="{6C56A490-2101-44FE-98DE-4255E5847068}" dt="2024-07-23T11:47:44.926" v="2244"/>
          <ac:spMkLst>
            <pc:docMk/>
            <pc:sldMk cId="1774420444" sldId="311"/>
            <ac:spMk id="11" creationId="{ABC3D906-59A4-99A5-AE62-CBEA94D33FC5}"/>
          </ac:spMkLst>
        </pc:spChg>
        <pc:spChg chg="add mod">
          <ac:chgData name="OMAR ABDO" userId="8271ea9fbb305512" providerId="LiveId" clId="{6C56A490-2101-44FE-98DE-4255E5847068}" dt="2024-07-23T11:47:44.926" v="2244"/>
          <ac:spMkLst>
            <pc:docMk/>
            <pc:sldMk cId="1774420444" sldId="311"/>
            <ac:spMk id="12" creationId="{EE67130C-822D-C240-5C34-C4863708FC21}"/>
          </ac:spMkLst>
        </pc:spChg>
        <pc:spChg chg="add mod">
          <ac:chgData name="OMAR ABDO" userId="8271ea9fbb305512" providerId="LiveId" clId="{6C56A490-2101-44FE-98DE-4255E5847068}" dt="2024-07-23T11:47:44.926" v="2244"/>
          <ac:spMkLst>
            <pc:docMk/>
            <pc:sldMk cId="1774420444" sldId="311"/>
            <ac:spMk id="15" creationId="{1E311DAB-6DDE-DDA3-FDC5-B39D6E4B178A}"/>
          </ac:spMkLst>
        </pc:spChg>
        <pc:picChg chg="add mod">
          <ac:chgData name="OMAR ABDO" userId="8271ea9fbb305512" providerId="LiveId" clId="{6C56A490-2101-44FE-98DE-4255E5847068}" dt="2024-07-23T11:24:59.992" v="1798"/>
          <ac:picMkLst>
            <pc:docMk/>
            <pc:sldMk cId="1774420444" sldId="311"/>
            <ac:picMk id="7" creationId="{C7DA02F6-BAC0-C67E-1195-12510C91D8CD}"/>
          </ac:picMkLst>
        </pc:picChg>
        <pc:picChg chg="add mod">
          <ac:chgData name="OMAR ABDO" userId="8271ea9fbb305512" providerId="LiveId" clId="{6C56A490-2101-44FE-98DE-4255E5847068}" dt="2024-07-23T11:24:59.992" v="1798"/>
          <ac:picMkLst>
            <pc:docMk/>
            <pc:sldMk cId="1774420444" sldId="311"/>
            <ac:picMk id="8" creationId="{B2AEE94D-6B06-7850-70AA-2D90765BBF0B}"/>
          </ac:picMkLst>
        </pc:picChg>
        <pc:picChg chg="add mod">
          <ac:chgData name="OMAR ABDO" userId="8271ea9fbb305512" providerId="LiveId" clId="{6C56A490-2101-44FE-98DE-4255E5847068}" dt="2024-07-23T11:47:44.926" v="2244"/>
          <ac:picMkLst>
            <pc:docMk/>
            <pc:sldMk cId="1774420444" sldId="311"/>
            <ac:picMk id="13" creationId="{C993F33F-92E6-A3BF-E3B2-36493F1B327F}"/>
          </ac:picMkLst>
        </pc:picChg>
        <pc:picChg chg="add mod">
          <ac:chgData name="OMAR ABDO" userId="8271ea9fbb305512" providerId="LiveId" clId="{6C56A490-2101-44FE-98DE-4255E5847068}" dt="2024-07-23T11:47:44.926" v="2244"/>
          <ac:picMkLst>
            <pc:docMk/>
            <pc:sldMk cId="1774420444" sldId="311"/>
            <ac:picMk id="14" creationId="{19231B38-8CE8-711E-1024-5F4BDC650884}"/>
          </ac:picMkLst>
        </pc:picChg>
        <pc:picChg chg="mod">
          <ac:chgData name="OMAR ABDO" userId="8271ea9fbb305512" providerId="LiveId" clId="{6C56A490-2101-44FE-98DE-4255E5847068}" dt="2024-07-23T11:39:21.584" v="2141" actId="14100"/>
          <ac:picMkLst>
            <pc:docMk/>
            <pc:sldMk cId="1774420444" sldId="311"/>
            <ac:picMk id="12290" creationId="{292369EA-D1FC-5193-31EB-EC53F4797B4C}"/>
          </ac:picMkLst>
        </pc:picChg>
      </pc:sldChg>
      <pc:sldChg chg="addSp delSp modSp add mod">
        <pc:chgData name="OMAR ABDO" userId="8271ea9fbb305512" providerId="LiveId" clId="{6C56A490-2101-44FE-98DE-4255E5847068}" dt="2024-07-23T11:54:33.642" v="2302" actId="1076"/>
        <pc:sldMkLst>
          <pc:docMk/>
          <pc:sldMk cId="3383961319" sldId="312"/>
        </pc:sldMkLst>
        <pc:spChg chg="add del">
          <ac:chgData name="OMAR ABDO" userId="8271ea9fbb305512" providerId="LiveId" clId="{6C56A490-2101-44FE-98DE-4255E5847068}" dt="2024-07-23T11:54:33.064" v="2300" actId="478"/>
          <ac:spMkLst>
            <pc:docMk/>
            <pc:sldMk cId="3383961319" sldId="312"/>
            <ac:spMk id="3" creationId="{8DC7615B-7FB7-2708-ED75-E96EC0904D97}"/>
          </ac:spMkLst>
        </pc:spChg>
        <pc:spChg chg="add mod">
          <ac:chgData name="OMAR ABDO" userId="8271ea9fbb305512" providerId="LiveId" clId="{6C56A490-2101-44FE-98DE-4255E5847068}" dt="2024-07-23T11:51:29.222" v="2267"/>
          <ac:spMkLst>
            <pc:docMk/>
            <pc:sldMk cId="3383961319" sldId="312"/>
            <ac:spMk id="4" creationId="{48524EA1-1CF8-4625-0F44-82FDEB0B8E31}"/>
          </ac:spMkLst>
        </pc:spChg>
        <pc:spChg chg="add mod">
          <ac:chgData name="OMAR ABDO" userId="8271ea9fbb305512" providerId="LiveId" clId="{6C56A490-2101-44FE-98DE-4255E5847068}" dt="2024-07-23T11:51:29.222" v="2267"/>
          <ac:spMkLst>
            <pc:docMk/>
            <pc:sldMk cId="3383961319" sldId="312"/>
            <ac:spMk id="6" creationId="{FF39BAFD-A5C0-BFDC-5F76-476753806977}"/>
          </ac:spMkLst>
        </pc:spChg>
        <pc:spChg chg="add mod">
          <ac:chgData name="OMAR ABDO" userId="8271ea9fbb305512" providerId="LiveId" clId="{6C56A490-2101-44FE-98DE-4255E5847068}" dt="2024-07-23T11:51:29.222" v="2267"/>
          <ac:spMkLst>
            <pc:docMk/>
            <pc:sldMk cId="3383961319" sldId="312"/>
            <ac:spMk id="8" creationId="{ECD3D290-0C3C-2129-6C65-B2B9050CB818}"/>
          </ac:spMkLst>
        </pc:spChg>
        <pc:spChg chg="add mod">
          <ac:chgData name="OMAR ABDO" userId="8271ea9fbb305512" providerId="LiveId" clId="{6C56A490-2101-44FE-98DE-4255E5847068}" dt="2024-07-23T11:51:29.222" v="2267"/>
          <ac:spMkLst>
            <pc:docMk/>
            <pc:sldMk cId="3383961319" sldId="312"/>
            <ac:spMk id="11" creationId="{C416A249-F7F1-3D6A-AFA6-EEF6982CF08A}"/>
          </ac:spMkLst>
        </pc:spChg>
        <pc:spChg chg="add mod">
          <ac:chgData name="OMAR ABDO" userId="8271ea9fbb305512" providerId="LiveId" clId="{6C56A490-2101-44FE-98DE-4255E5847068}" dt="2024-07-23T11:51:29.222" v="2267"/>
          <ac:spMkLst>
            <pc:docMk/>
            <pc:sldMk cId="3383961319" sldId="312"/>
            <ac:spMk id="12" creationId="{803E0C61-DDEA-8EA3-E4C7-70685B8BFBB4}"/>
          </ac:spMkLst>
        </pc:spChg>
        <pc:spChg chg="add mod">
          <ac:chgData name="OMAR ABDO" userId="8271ea9fbb305512" providerId="LiveId" clId="{6C56A490-2101-44FE-98DE-4255E5847068}" dt="2024-07-23T11:51:29.222" v="2267"/>
          <ac:spMkLst>
            <pc:docMk/>
            <pc:sldMk cId="3383961319" sldId="312"/>
            <ac:spMk id="15" creationId="{43F8DB4D-3F1F-CEA4-0990-6D5CB673EA24}"/>
          </ac:spMkLst>
        </pc:spChg>
        <pc:spChg chg="add del mod">
          <ac:chgData name="OMAR ABDO" userId="8271ea9fbb305512" providerId="LiveId" clId="{6C56A490-2101-44FE-98DE-4255E5847068}" dt="2024-07-23T11:54:31.802" v="2294" actId="21"/>
          <ac:spMkLst>
            <pc:docMk/>
            <pc:sldMk cId="3383961319" sldId="312"/>
            <ac:spMk id="18" creationId="{BE57A648-C47A-17A4-23AB-C72C9FEA22FD}"/>
          </ac:spMkLst>
        </pc:spChg>
        <pc:picChg chg="add del mod">
          <ac:chgData name="OMAR ABDO" userId="8271ea9fbb305512" providerId="LiveId" clId="{6C56A490-2101-44FE-98DE-4255E5847068}" dt="2024-07-23T11:54:33.642" v="2302" actId="1076"/>
          <ac:picMkLst>
            <pc:docMk/>
            <pc:sldMk cId="3383961319" sldId="312"/>
            <ac:picMk id="5" creationId="{A1E40648-1443-C98A-8FA6-489EB9DC3961}"/>
          </ac:picMkLst>
        </pc:picChg>
        <pc:picChg chg="mod">
          <ac:chgData name="OMAR ABDO" userId="8271ea9fbb305512" providerId="LiveId" clId="{6C56A490-2101-44FE-98DE-4255E5847068}" dt="2024-07-23T11:54:33.255" v="2301" actId="1076"/>
          <ac:picMkLst>
            <pc:docMk/>
            <pc:sldMk cId="3383961319" sldId="312"/>
            <ac:picMk id="7" creationId="{7681659C-2ACE-0719-1254-F0490CD7E493}"/>
          </ac:picMkLst>
        </pc:picChg>
        <pc:picChg chg="add mod">
          <ac:chgData name="OMAR ABDO" userId="8271ea9fbb305512" providerId="LiveId" clId="{6C56A490-2101-44FE-98DE-4255E5847068}" dt="2024-07-23T11:51:29.222" v="2267"/>
          <ac:picMkLst>
            <pc:docMk/>
            <pc:sldMk cId="3383961319" sldId="312"/>
            <ac:picMk id="9" creationId="{EB186285-F533-E8F6-03C2-64C1071E2FC8}"/>
          </ac:picMkLst>
        </pc:picChg>
        <pc:picChg chg="add mod">
          <ac:chgData name="OMAR ABDO" userId="8271ea9fbb305512" providerId="LiveId" clId="{6C56A490-2101-44FE-98DE-4255E5847068}" dt="2024-07-23T11:51:29.222" v="2267"/>
          <ac:picMkLst>
            <pc:docMk/>
            <pc:sldMk cId="3383961319" sldId="312"/>
            <ac:picMk id="10" creationId="{627E9BB7-97E8-89F0-F826-721996D6B4AE}"/>
          </ac:picMkLst>
        </pc:picChg>
        <pc:picChg chg="add mod">
          <ac:chgData name="OMAR ABDO" userId="8271ea9fbb305512" providerId="LiveId" clId="{6C56A490-2101-44FE-98DE-4255E5847068}" dt="2024-07-23T11:51:29.222" v="2267"/>
          <ac:picMkLst>
            <pc:docMk/>
            <pc:sldMk cId="3383961319" sldId="312"/>
            <ac:picMk id="13" creationId="{92464B5C-CEAE-4D60-0D6A-5753A0612A61}"/>
          </ac:picMkLst>
        </pc:picChg>
        <pc:picChg chg="add mod">
          <ac:chgData name="OMAR ABDO" userId="8271ea9fbb305512" providerId="LiveId" clId="{6C56A490-2101-44FE-98DE-4255E5847068}" dt="2024-07-23T11:51:29.222" v="2267"/>
          <ac:picMkLst>
            <pc:docMk/>
            <pc:sldMk cId="3383961319" sldId="312"/>
            <ac:picMk id="14" creationId="{84456D30-2F2B-9D4E-D86A-84A698080EE9}"/>
          </ac:picMkLst>
        </pc:picChg>
        <pc:picChg chg="add mod">
          <ac:chgData name="OMAR ABDO" userId="8271ea9fbb305512" providerId="LiveId" clId="{6C56A490-2101-44FE-98DE-4255E5847068}" dt="2024-07-23T11:54:32.508" v="2298" actId="1076"/>
          <ac:picMkLst>
            <pc:docMk/>
            <pc:sldMk cId="3383961319" sldId="312"/>
            <ac:picMk id="16" creationId="{E94315DA-36E8-6142-C7F1-0059331277FA}"/>
          </ac:picMkLst>
        </pc:picChg>
      </pc:sldChg>
      <pc:sldChg chg="addSp delSp modSp add mod">
        <pc:chgData name="OMAR ABDO" userId="8271ea9fbb305512" providerId="LiveId" clId="{6C56A490-2101-44FE-98DE-4255E5847068}" dt="2024-07-23T11:54:42.656" v="2308" actId="478"/>
        <pc:sldMkLst>
          <pc:docMk/>
          <pc:sldMk cId="27726760" sldId="313"/>
        </pc:sldMkLst>
        <pc:spChg chg="add del">
          <ac:chgData name="OMAR ABDO" userId="8271ea9fbb305512" providerId="LiveId" clId="{6C56A490-2101-44FE-98DE-4255E5847068}" dt="2024-07-23T11:54:41.509" v="2307" actId="478"/>
          <ac:spMkLst>
            <pc:docMk/>
            <pc:sldMk cId="27726760" sldId="313"/>
            <ac:spMk id="2" creationId="{EAC658BB-D4F9-A96C-432D-9FC54E0197A5}"/>
          </ac:spMkLst>
        </pc:spChg>
        <pc:spChg chg="add del">
          <ac:chgData name="OMAR ABDO" userId="8271ea9fbb305512" providerId="LiveId" clId="{6C56A490-2101-44FE-98DE-4255E5847068}" dt="2024-07-23T11:54:42.656" v="2308" actId="478"/>
          <ac:spMkLst>
            <pc:docMk/>
            <pc:sldMk cId="27726760" sldId="313"/>
            <ac:spMk id="3" creationId="{F251B0EF-5EB3-EF25-3423-C3BCC0FC9137}"/>
          </ac:spMkLst>
        </pc:spChg>
        <pc:spChg chg="add mod">
          <ac:chgData name="OMAR ABDO" userId="8271ea9fbb305512" providerId="LiveId" clId="{6C56A490-2101-44FE-98DE-4255E5847068}" dt="2024-07-23T11:51:30.532" v="2268"/>
          <ac:spMkLst>
            <pc:docMk/>
            <pc:sldMk cId="27726760" sldId="313"/>
            <ac:spMk id="4" creationId="{71E90A48-B6D7-E1EE-14F5-95F69BD13630}"/>
          </ac:spMkLst>
        </pc:spChg>
        <pc:spChg chg="add mod">
          <ac:chgData name="OMAR ABDO" userId="8271ea9fbb305512" providerId="LiveId" clId="{6C56A490-2101-44FE-98DE-4255E5847068}" dt="2024-07-23T11:51:30.532" v="2268"/>
          <ac:spMkLst>
            <pc:docMk/>
            <pc:sldMk cId="27726760" sldId="313"/>
            <ac:spMk id="6" creationId="{93AF102A-6E97-0318-1BE7-C83C42B3CC62}"/>
          </ac:spMkLst>
        </pc:spChg>
        <pc:spChg chg="add mod">
          <ac:chgData name="OMAR ABDO" userId="8271ea9fbb305512" providerId="LiveId" clId="{6C56A490-2101-44FE-98DE-4255E5847068}" dt="2024-07-23T11:51:30.532" v="2268"/>
          <ac:spMkLst>
            <pc:docMk/>
            <pc:sldMk cId="27726760" sldId="313"/>
            <ac:spMk id="7" creationId="{EE5DB825-F16A-F2C8-F8DC-F73022C5FA3A}"/>
          </ac:spMkLst>
        </pc:spChg>
        <pc:spChg chg="add mod">
          <ac:chgData name="OMAR ABDO" userId="8271ea9fbb305512" providerId="LiveId" clId="{6C56A490-2101-44FE-98DE-4255E5847068}" dt="2024-07-23T11:51:30.532" v="2268"/>
          <ac:spMkLst>
            <pc:docMk/>
            <pc:sldMk cId="27726760" sldId="313"/>
            <ac:spMk id="11" creationId="{B526F9EC-ABFA-3A2E-EDC1-2F541B2A87CA}"/>
          </ac:spMkLst>
        </pc:spChg>
        <pc:spChg chg="add mod">
          <ac:chgData name="OMAR ABDO" userId="8271ea9fbb305512" providerId="LiveId" clId="{6C56A490-2101-44FE-98DE-4255E5847068}" dt="2024-07-23T11:51:30.532" v="2268"/>
          <ac:spMkLst>
            <pc:docMk/>
            <pc:sldMk cId="27726760" sldId="313"/>
            <ac:spMk id="12" creationId="{FE6FF917-2C20-53AD-B833-9F824694A85F}"/>
          </ac:spMkLst>
        </pc:spChg>
        <pc:spChg chg="add mod">
          <ac:chgData name="OMAR ABDO" userId="8271ea9fbb305512" providerId="LiveId" clId="{6C56A490-2101-44FE-98DE-4255E5847068}" dt="2024-07-23T11:51:30.532" v="2268"/>
          <ac:spMkLst>
            <pc:docMk/>
            <pc:sldMk cId="27726760" sldId="313"/>
            <ac:spMk id="15" creationId="{D5589616-DAE4-133E-E1B0-D97B87EDB9ED}"/>
          </ac:spMkLst>
        </pc:spChg>
        <pc:picChg chg="mod">
          <ac:chgData name="OMAR ABDO" userId="8271ea9fbb305512" providerId="LiveId" clId="{6C56A490-2101-44FE-98DE-4255E5847068}" dt="2024-07-23T11:54:33.923" v="2303" actId="1076"/>
          <ac:picMkLst>
            <pc:docMk/>
            <pc:sldMk cId="27726760" sldId="313"/>
            <ac:picMk id="5" creationId="{62BCFE0B-824A-0135-15C6-0DFF03245A2C}"/>
          </ac:picMkLst>
        </pc:picChg>
        <pc:picChg chg="add mod">
          <ac:chgData name="OMAR ABDO" userId="8271ea9fbb305512" providerId="LiveId" clId="{6C56A490-2101-44FE-98DE-4255E5847068}" dt="2024-07-23T11:51:30.532" v="2268"/>
          <ac:picMkLst>
            <pc:docMk/>
            <pc:sldMk cId="27726760" sldId="313"/>
            <ac:picMk id="8" creationId="{57D9B8B3-D24F-FB61-13FC-BC531B4A7270}"/>
          </ac:picMkLst>
        </pc:picChg>
        <pc:picChg chg="add del mod">
          <ac:chgData name="OMAR ABDO" userId="8271ea9fbb305512" providerId="LiveId" clId="{6C56A490-2101-44FE-98DE-4255E5847068}" dt="2024-07-23T11:54:34.231" v="2304" actId="1076"/>
          <ac:picMkLst>
            <pc:docMk/>
            <pc:sldMk cId="27726760" sldId="313"/>
            <ac:picMk id="9" creationId="{95717A70-10E3-F916-69CD-6DFC6AE6965A}"/>
          </ac:picMkLst>
        </pc:picChg>
        <pc:picChg chg="add mod">
          <ac:chgData name="OMAR ABDO" userId="8271ea9fbb305512" providerId="LiveId" clId="{6C56A490-2101-44FE-98DE-4255E5847068}" dt="2024-07-23T11:51:30.532" v="2268"/>
          <ac:picMkLst>
            <pc:docMk/>
            <pc:sldMk cId="27726760" sldId="313"/>
            <ac:picMk id="10" creationId="{C2BF6BC7-6B7F-7D4D-D9D4-DC1FA8129970}"/>
          </ac:picMkLst>
        </pc:picChg>
        <pc:picChg chg="add mod">
          <ac:chgData name="OMAR ABDO" userId="8271ea9fbb305512" providerId="LiveId" clId="{6C56A490-2101-44FE-98DE-4255E5847068}" dt="2024-07-23T11:51:30.532" v="2268"/>
          <ac:picMkLst>
            <pc:docMk/>
            <pc:sldMk cId="27726760" sldId="313"/>
            <ac:picMk id="13" creationId="{BD3569CB-95C7-E5DA-9049-560025E2DCE0}"/>
          </ac:picMkLst>
        </pc:picChg>
        <pc:picChg chg="add mod">
          <ac:chgData name="OMAR ABDO" userId="8271ea9fbb305512" providerId="LiveId" clId="{6C56A490-2101-44FE-98DE-4255E5847068}" dt="2024-07-23T11:51:30.532" v="2268"/>
          <ac:picMkLst>
            <pc:docMk/>
            <pc:sldMk cId="27726760" sldId="313"/>
            <ac:picMk id="14" creationId="{8461369D-704A-3CC9-B7D9-D05D2CDD5BB6}"/>
          </ac:picMkLst>
        </pc:picChg>
        <pc:picChg chg="add mod">
          <ac:chgData name="OMAR ABDO" userId="8271ea9fbb305512" providerId="LiveId" clId="{6C56A490-2101-44FE-98DE-4255E5847068}" dt="2024-07-23T11:54:31.287" v="2292" actId="1076"/>
          <ac:picMkLst>
            <pc:docMk/>
            <pc:sldMk cId="27726760" sldId="313"/>
            <ac:picMk id="16" creationId="{A1E40648-1443-C98A-8FA6-489EB9DC3961}"/>
          </ac:picMkLst>
        </pc:picChg>
      </pc:sldChg>
      <pc:sldChg chg="modSp add del mod">
        <pc:chgData name="OMAR ABDO" userId="8271ea9fbb305512" providerId="LiveId" clId="{6C56A490-2101-44FE-98DE-4255E5847068}" dt="2024-07-23T13:29:00.548" v="2476" actId="47"/>
        <pc:sldMkLst>
          <pc:docMk/>
          <pc:sldMk cId="2620516720" sldId="314"/>
        </pc:sldMkLst>
        <pc:spChg chg="mod">
          <ac:chgData name="OMAR ABDO" userId="8271ea9fbb305512" providerId="LiveId" clId="{6C56A490-2101-44FE-98DE-4255E5847068}" dt="2024-07-23T13:27:03.232" v="2447" actId="27636"/>
          <ac:spMkLst>
            <pc:docMk/>
            <pc:sldMk cId="2620516720" sldId="314"/>
            <ac:spMk id="3" creationId="{727FDB3B-4EC4-F3D7-D261-D32325E3567A}"/>
          </ac:spMkLst>
        </pc:spChg>
      </pc:sldChg>
      <pc:sldChg chg="addSp delSp new del mod">
        <pc:chgData name="OMAR ABDO" userId="8271ea9fbb305512" providerId="LiveId" clId="{6C56A490-2101-44FE-98DE-4255E5847068}" dt="2024-07-23T12:05:14.666" v="2318" actId="47"/>
        <pc:sldMkLst>
          <pc:docMk/>
          <pc:sldMk cId="3192441088" sldId="314"/>
        </pc:sldMkLst>
        <pc:spChg chg="add del">
          <ac:chgData name="OMAR ABDO" userId="8271ea9fbb305512" providerId="LiveId" clId="{6C56A490-2101-44FE-98DE-4255E5847068}" dt="2024-07-23T12:05:13.143" v="2317" actId="21"/>
          <ac:spMkLst>
            <pc:docMk/>
            <pc:sldMk cId="3192441088" sldId="314"/>
            <ac:spMk id="3" creationId="{26B99F6F-EB9C-2F04-8962-B97BF35B8DEE}"/>
          </ac:spMkLst>
        </pc:spChg>
      </pc:sldChg>
      <pc:sldChg chg="add del">
        <pc:chgData name="OMAR ABDO" userId="8271ea9fbb305512" providerId="LiveId" clId="{6C56A490-2101-44FE-98DE-4255E5847068}" dt="2024-07-23T13:29:02.458" v="2477" actId="47"/>
        <pc:sldMkLst>
          <pc:docMk/>
          <pc:sldMk cId="684822190" sldId="315"/>
        </pc:sldMkLst>
      </pc:sldChg>
      <pc:sldChg chg="modSp add del mod">
        <pc:chgData name="OMAR ABDO" userId="8271ea9fbb305512" providerId="LiveId" clId="{6C56A490-2101-44FE-98DE-4255E5847068}" dt="2024-07-23T13:27:30.645" v="2453" actId="47"/>
        <pc:sldMkLst>
          <pc:docMk/>
          <pc:sldMk cId="3837079084" sldId="316"/>
        </pc:sldMkLst>
        <pc:spChg chg="mod">
          <ac:chgData name="OMAR ABDO" userId="8271ea9fbb305512" providerId="LiveId" clId="{6C56A490-2101-44FE-98DE-4255E5847068}" dt="2024-07-23T13:27:09.094" v="2449" actId="27636"/>
          <ac:spMkLst>
            <pc:docMk/>
            <pc:sldMk cId="3837079084" sldId="316"/>
            <ac:spMk id="3" creationId="{727FDB3B-4EC4-F3D7-D261-D32325E3567A}"/>
          </ac:spMkLst>
        </pc:spChg>
      </pc:sldChg>
      <pc:sldChg chg="add del">
        <pc:chgData name="OMAR ABDO" userId="8271ea9fbb305512" providerId="LiveId" clId="{6C56A490-2101-44FE-98DE-4255E5847068}" dt="2024-07-23T13:28:59.223" v="2475" actId="47"/>
        <pc:sldMkLst>
          <pc:docMk/>
          <pc:sldMk cId="1386493180" sldId="317"/>
        </pc:sldMkLst>
      </pc:sldChg>
      <pc:sldChg chg="add">
        <pc:chgData name="OMAR ABDO" userId="8271ea9fbb305512" providerId="LiveId" clId="{6C56A490-2101-44FE-98DE-4255E5847068}" dt="2024-07-25T13:01:45.101" v="2478"/>
        <pc:sldMkLst>
          <pc:docMk/>
          <pc:sldMk cId="249113208"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DDABB-8C61-4685-9691-2BC419E9D4BD}" type="datetimeFigureOut">
              <a:rPr lang="en-US" smtClean="0"/>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D379D-276D-4137-8931-A90462F1D2B3}" type="slidenum">
              <a:rPr lang="en-US" smtClean="0"/>
              <a:t>‹#›</a:t>
            </a:fld>
            <a:endParaRPr lang="en-US"/>
          </a:p>
        </p:txBody>
      </p:sp>
    </p:spTree>
    <p:extLst>
      <p:ext uri="{BB962C8B-B14F-4D97-AF65-F5344CB8AC3E}">
        <p14:creationId xmlns:p14="http://schemas.microsoft.com/office/powerpoint/2010/main" val="2679333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9D697-09BA-42D1-9710-0D6AC62B7224}" type="slidenum">
              <a:rPr lang="en-US" smtClean="0"/>
              <a:t>2</a:t>
            </a:fld>
            <a:endParaRPr lang="en-US"/>
          </a:p>
        </p:txBody>
      </p:sp>
    </p:spTree>
    <p:extLst>
      <p:ext uri="{BB962C8B-B14F-4D97-AF65-F5344CB8AC3E}">
        <p14:creationId xmlns:p14="http://schemas.microsoft.com/office/powerpoint/2010/main" val="2401396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01EA-F71E-43F6-054A-B7075DFE70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C23440-4607-395A-C407-DBA57831B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C95533-AA6E-318B-357E-07EEB07C95DE}"/>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5" name="Footer Placeholder 4">
            <a:extLst>
              <a:ext uri="{FF2B5EF4-FFF2-40B4-BE49-F238E27FC236}">
                <a16:creationId xmlns:a16="http://schemas.microsoft.com/office/drawing/2014/main" id="{5825C964-4769-561D-4E18-9214ABFFB8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587AD-7CBE-0691-60B0-3C07674E8D8E}"/>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277811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CA97-B116-DE89-CD9D-9710314074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DE37CD-3C02-0DBC-22BD-29D4492156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CE4643-A2A8-B19C-ECD7-D1B795F2E3BE}"/>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5" name="Footer Placeholder 4">
            <a:extLst>
              <a:ext uri="{FF2B5EF4-FFF2-40B4-BE49-F238E27FC236}">
                <a16:creationId xmlns:a16="http://schemas.microsoft.com/office/drawing/2014/main" id="{B84EC8FC-FC88-3CF5-30B0-4D8EA9A77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EF480-5C91-C357-1FA6-88F5EE31D601}"/>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71797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AB744-2A37-4B0D-D29B-9D691723C7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DB7AF-BCB6-BF5D-5C55-949822187B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59882-22A6-CA6C-EE10-F4C4145FDB09}"/>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5" name="Footer Placeholder 4">
            <a:extLst>
              <a:ext uri="{FF2B5EF4-FFF2-40B4-BE49-F238E27FC236}">
                <a16:creationId xmlns:a16="http://schemas.microsoft.com/office/drawing/2014/main" id="{2F37D6C8-4C27-BAAF-E462-460211B5E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00CEE-37EF-E9B8-B9E9-16E611064DFB}"/>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71089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6900-F926-3D30-9238-135B8217C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70C1C3-D4F2-9DB0-B936-B80FF60B7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1DFE7-4039-5842-8C0B-40EF293B8DCC}"/>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5" name="Footer Placeholder 4">
            <a:extLst>
              <a:ext uri="{FF2B5EF4-FFF2-40B4-BE49-F238E27FC236}">
                <a16:creationId xmlns:a16="http://schemas.microsoft.com/office/drawing/2014/main" id="{B2CE1FE9-F8B3-B0D0-BA15-5BC718DE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C5C2B-B9CC-78FB-D058-53FA229F2847}"/>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43019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4114-4B5E-C183-6286-56E7E3E3A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BD5AF-6316-48EA-E276-2FD4B3A755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56D3E8-0F0B-6E01-9563-54704AFEF415}"/>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5" name="Footer Placeholder 4">
            <a:extLst>
              <a:ext uri="{FF2B5EF4-FFF2-40B4-BE49-F238E27FC236}">
                <a16:creationId xmlns:a16="http://schemas.microsoft.com/office/drawing/2014/main" id="{4BC8AD5D-10E3-855D-DF55-A8306AD11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8A421-2423-CDF3-8A41-FA1BFD0E16ED}"/>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887715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EFFD-BF09-9CC7-757D-A53E497F5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AE37B-D3E3-23B5-469B-2D98AD35B0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B9313C-3FC7-4938-3FB8-9CDDB5555B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8FF668-D41A-6084-9B1B-0617599D7268}"/>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6" name="Footer Placeholder 5">
            <a:extLst>
              <a:ext uri="{FF2B5EF4-FFF2-40B4-BE49-F238E27FC236}">
                <a16:creationId xmlns:a16="http://schemas.microsoft.com/office/drawing/2014/main" id="{BAE5A164-CF02-CC99-D11A-F54D5BC0D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D3D153-CF2E-BDE7-A1D2-C10CE10F5A61}"/>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60647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CB25-DC95-DC13-3F16-7AA80C9811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4251C6-FA90-1E2F-84C1-CD64F066F0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31FCF6-20DB-472D-A341-76A155D8F1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52E9F4-5B4B-F9F2-B8D7-9512222F13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BA4902-97CB-62FE-86B5-C99AC172C3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947136-315B-D113-E9F0-54FA545946C9}"/>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8" name="Footer Placeholder 7">
            <a:extLst>
              <a:ext uri="{FF2B5EF4-FFF2-40B4-BE49-F238E27FC236}">
                <a16:creationId xmlns:a16="http://schemas.microsoft.com/office/drawing/2014/main" id="{E07A5349-136C-2DFD-71DB-36C8094E0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83935E-95FC-CCD6-126A-368A3AF79502}"/>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861531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92C5-A86B-6A08-5B61-886BC95671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F56BF2-866B-9869-2E54-538E62AD193C}"/>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4" name="Footer Placeholder 3">
            <a:extLst>
              <a:ext uri="{FF2B5EF4-FFF2-40B4-BE49-F238E27FC236}">
                <a16:creationId xmlns:a16="http://schemas.microsoft.com/office/drawing/2014/main" id="{E66D7653-3A57-245A-A204-03AF60480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79CF29-EEFD-AA1D-F4F5-0BBA5E6B776E}"/>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98318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2ADDCF-1078-7C8F-7E4F-5574DE1C0B0E}"/>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3" name="Footer Placeholder 2">
            <a:extLst>
              <a:ext uri="{FF2B5EF4-FFF2-40B4-BE49-F238E27FC236}">
                <a16:creationId xmlns:a16="http://schemas.microsoft.com/office/drawing/2014/main" id="{B16B219E-AE09-5E0A-C215-07249EA406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FB5247-DABF-5521-EEB3-45119D311C56}"/>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2771180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D608-6BA5-93D8-E6D2-02D50F6A32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2B3F49-AFF4-DC37-6185-B438ED00EB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3CB101-6BCA-BEC2-805E-FB902FDB8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728427-52C1-FD29-F126-FB0F368FBA2B}"/>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6" name="Footer Placeholder 5">
            <a:extLst>
              <a:ext uri="{FF2B5EF4-FFF2-40B4-BE49-F238E27FC236}">
                <a16:creationId xmlns:a16="http://schemas.microsoft.com/office/drawing/2014/main" id="{10560310-7B72-271F-83BE-0DF2424D57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31E5-8720-588B-566A-9BF17F2B7E9D}"/>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64430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88D7-B988-2AFE-9D76-F13138E50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6B200-1AA7-7CA4-FED2-2B96A8175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1C983D-514A-85F3-EE47-5F691DDC5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1F0307-D7E8-D054-089D-D521CF9FD37E}"/>
              </a:ext>
            </a:extLst>
          </p:cNvPr>
          <p:cNvSpPr>
            <a:spLocks noGrp="1"/>
          </p:cNvSpPr>
          <p:nvPr>
            <p:ph type="dt" sz="half" idx="10"/>
          </p:nvPr>
        </p:nvSpPr>
        <p:spPr/>
        <p:txBody>
          <a:bodyPr/>
          <a:lstStyle/>
          <a:p>
            <a:fld id="{66B43BB4-E4EB-4D99-8EF6-760E8D1098F8}" type="datetimeFigureOut">
              <a:rPr lang="en-US" smtClean="0"/>
              <a:t>9/2/2024</a:t>
            </a:fld>
            <a:endParaRPr lang="en-US"/>
          </a:p>
        </p:txBody>
      </p:sp>
      <p:sp>
        <p:nvSpPr>
          <p:cNvPr id="6" name="Footer Placeholder 5">
            <a:extLst>
              <a:ext uri="{FF2B5EF4-FFF2-40B4-BE49-F238E27FC236}">
                <a16:creationId xmlns:a16="http://schemas.microsoft.com/office/drawing/2014/main" id="{7CA3FC17-7A61-596D-FDD8-DC186448D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FC899-AA6D-3331-8AF9-3D432592AEA1}"/>
              </a:ext>
            </a:extLst>
          </p:cNvPr>
          <p:cNvSpPr>
            <a:spLocks noGrp="1"/>
          </p:cNvSpPr>
          <p:nvPr>
            <p:ph type="sldNum" sz="quarter" idx="12"/>
          </p:nvPr>
        </p:nvSpPr>
        <p:spPr/>
        <p:txBody>
          <a:bodyPr/>
          <a:lstStyle/>
          <a:p>
            <a:fld id="{FEDF477A-E4B0-47CB-896C-EBF799BC3490}" type="slidenum">
              <a:rPr lang="en-US" smtClean="0"/>
              <a:t>‹#›</a:t>
            </a:fld>
            <a:endParaRPr lang="en-US"/>
          </a:p>
        </p:txBody>
      </p:sp>
    </p:spTree>
    <p:extLst>
      <p:ext uri="{BB962C8B-B14F-4D97-AF65-F5344CB8AC3E}">
        <p14:creationId xmlns:p14="http://schemas.microsoft.com/office/powerpoint/2010/main" val="111842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02FFE-ECC2-3EC9-918E-0A535874FD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F47F1-1FB5-6AC8-04BE-1F30BC4A5D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26D0B-2F19-807A-80AB-B76743A04E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43BB4-E4EB-4D99-8EF6-760E8D1098F8}" type="datetimeFigureOut">
              <a:rPr lang="en-US" smtClean="0"/>
              <a:t>9/2/2024</a:t>
            </a:fld>
            <a:endParaRPr lang="en-US"/>
          </a:p>
        </p:txBody>
      </p:sp>
      <p:sp>
        <p:nvSpPr>
          <p:cNvPr id="5" name="Footer Placeholder 4">
            <a:extLst>
              <a:ext uri="{FF2B5EF4-FFF2-40B4-BE49-F238E27FC236}">
                <a16:creationId xmlns:a16="http://schemas.microsoft.com/office/drawing/2014/main" id="{96BCD3CB-0953-F7A6-2F99-234F50C61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89BE05-F953-D5E6-0986-E4553BCB0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F477A-E4B0-47CB-896C-EBF799BC3490}" type="slidenum">
              <a:rPr lang="en-US" smtClean="0"/>
              <a:t>‹#›</a:t>
            </a:fld>
            <a:endParaRPr lang="en-US"/>
          </a:p>
        </p:txBody>
      </p:sp>
    </p:spTree>
    <p:extLst>
      <p:ext uri="{BB962C8B-B14F-4D97-AF65-F5344CB8AC3E}">
        <p14:creationId xmlns:p14="http://schemas.microsoft.com/office/powerpoint/2010/main" val="19477187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hyperlink" Target="https://yaml.org/" TargetMode="Externa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8AB39B-8FD3-A08A-8398-93F5684186F7}"/>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500FB85-2698-5FDA-424D-E52711BEA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2032" y="5678465"/>
            <a:ext cx="1659968" cy="1659968"/>
          </a:xfrm>
          <a:prstGeom prst="rect">
            <a:avLst/>
          </a:prstGeom>
        </p:spPr>
      </p:pic>
      <p:sp>
        <p:nvSpPr>
          <p:cNvPr id="5" name="Circle: Hollow 4">
            <a:extLst>
              <a:ext uri="{FF2B5EF4-FFF2-40B4-BE49-F238E27FC236}">
                <a16:creationId xmlns:a16="http://schemas.microsoft.com/office/drawing/2014/main" id="{A72E86D3-7F03-4A04-4649-0C36AEAD452B}"/>
              </a:ext>
            </a:extLst>
          </p:cNvPr>
          <p:cNvSpPr/>
          <p:nvPr/>
        </p:nvSpPr>
        <p:spPr>
          <a:xfrm>
            <a:off x="3637935" y="1092007"/>
            <a:ext cx="5073445" cy="4864510"/>
          </a:xfrm>
          <a:prstGeom prst="donut">
            <a:avLst>
              <a:gd name="adj" fmla="val 4214"/>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0EBABDC2-0E7B-F6BB-1556-401D571ADE92}"/>
              </a:ext>
            </a:extLst>
          </p:cNvPr>
          <p:cNvSpPr txBox="1"/>
          <p:nvPr/>
        </p:nvSpPr>
        <p:spPr>
          <a:xfrm>
            <a:off x="4395018" y="1554492"/>
            <a:ext cx="3559278" cy="3939540"/>
          </a:xfrm>
          <a:prstGeom prst="rect">
            <a:avLst/>
          </a:prstGeom>
          <a:noFill/>
        </p:spPr>
        <p:txBody>
          <a:bodyPr wrap="square" rtlCol="0">
            <a:spAutoFit/>
          </a:bodyPr>
          <a:lstStyle/>
          <a:p>
            <a:r>
              <a:rPr lang="en-US" sz="25000" dirty="0"/>
              <a:t>10</a:t>
            </a:r>
          </a:p>
        </p:txBody>
      </p:sp>
      <p:sp>
        <p:nvSpPr>
          <p:cNvPr id="7" name="TextBox 6">
            <a:extLst>
              <a:ext uri="{FF2B5EF4-FFF2-40B4-BE49-F238E27FC236}">
                <a16:creationId xmlns:a16="http://schemas.microsoft.com/office/drawing/2014/main" id="{B7ECCBE8-B923-9754-391E-6706F66ABAB6}"/>
              </a:ext>
            </a:extLst>
          </p:cNvPr>
          <p:cNvSpPr txBox="1"/>
          <p:nvPr/>
        </p:nvSpPr>
        <p:spPr>
          <a:xfrm>
            <a:off x="5297128" y="1554492"/>
            <a:ext cx="1755059" cy="3939540"/>
          </a:xfrm>
          <a:prstGeom prst="rect">
            <a:avLst/>
          </a:prstGeom>
          <a:noFill/>
        </p:spPr>
        <p:txBody>
          <a:bodyPr wrap="square" rtlCol="0">
            <a:spAutoFit/>
          </a:bodyPr>
          <a:lstStyle/>
          <a:p>
            <a:r>
              <a:rPr lang="en-US" sz="25000" dirty="0"/>
              <a:t>9</a:t>
            </a:r>
          </a:p>
        </p:txBody>
      </p:sp>
      <p:sp>
        <p:nvSpPr>
          <p:cNvPr id="8" name="TextBox 7">
            <a:extLst>
              <a:ext uri="{FF2B5EF4-FFF2-40B4-BE49-F238E27FC236}">
                <a16:creationId xmlns:a16="http://schemas.microsoft.com/office/drawing/2014/main" id="{656ED9CD-976F-9892-2C6D-9A6791EBF749}"/>
              </a:ext>
            </a:extLst>
          </p:cNvPr>
          <p:cNvSpPr txBox="1"/>
          <p:nvPr/>
        </p:nvSpPr>
        <p:spPr>
          <a:xfrm>
            <a:off x="5297128" y="1554492"/>
            <a:ext cx="1755059" cy="3939540"/>
          </a:xfrm>
          <a:prstGeom prst="rect">
            <a:avLst/>
          </a:prstGeom>
          <a:noFill/>
        </p:spPr>
        <p:txBody>
          <a:bodyPr wrap="square" rtlCol="0">
            <a:spAutoFit/>
          </a:bodyPr>
          <a:lstStyle/>
          <a:p>
            <a:r>
              <a:rPr lang="en-US" sz="25000" dirty="0"/>
              <a:t>8</a:t>
            </a:r>
          </a:p>
        </p:txBody>
      </p:sp>
      <p:sp>
        <p:nvSpPr>
          <p:cNvPr id="9" name="TextBox 8">
            <a:extLst>
              <a:ext uri="{FF2B5EF4-FFF2-40B4-BE49-F238E27FC236}">
                <a16:creationId xmlns:a16="http://schemas.microsoft.com/office/drawing/2014/main" id="{A3CEAC6A-C017-2054-B2A9-976D4772FF1B}"/>
              </a:ext>
            </a:extLst>
          </p:cNvPr>
          <p:cNvSpPr txBox="1"/>
          <p:nvPr/>
        </p:nvSpPr>
        <p:spPr>
          <a:xfrm>
            <a:off x="5297128" y="1554492"/>
            <a:ext cx="1755059" cy="3939540"/>
          </a:xfrm>
          <a:prstGeom prst="rect">
            <a:avLst/>
          </a:prstGeom>
          <a:noFill/>
        </p:spPr>
        <p:txBody>
          <a:bodyPr wrap="square" rtlCol="0">
            <a:spAutoFit/>
          </a:bodyPr>
          <a:lstStyle/>
          <a:p>
            <a:r>
              <a:rPr lang="en-US" sz="25000" dirty="0"/>
              <a:t>7</a:t>
            </a:r>
          </a:p>
        </p:txBody>
      </p:sp>
      <p:sp>
        <p:nvSpPr>
          <p:cNvPr id="10" name="TextBox 9">
            <a:extLst>
              <a:ext uri="{FF2B5EF4-FFF2-40B4-BE49-F238E27FC236}">
                <a16:creationId xmlns:a16="http://schemas.microsoft.com/office/drawing/2014/main" id="{88AD19E8-C521-B13D-1D73-618713281A62}"/>
              </a:ext>
            </a:extLst>
          </p:cNvPr>
          <p:cNvSpPr txBox="1"/>
          <p:nvPr/>
        </p:nvSpPr>
        <p:spPr>
          <a:xfrm>
            <a:off x="5297128" y="1554492"/>
            <a:ext cx="1755059" cy="3939540"/>
          </a:xfrm>
          <a:prstGeom prst="rect">
            <a:avLst/>
          </a:prstGeom>
          <a:noFill/>
        </p:spPr>
        <p:txBody>
          <a:bodyPr wrap="square" rtlCol="0">
            <a:spAutoFit/>
          </a:bodyPr>
          <a:lstStyle/>
          <a:p>
            <a:r>
              <a:rPr lang="en-US" sz="25000" dirty="0"/>
              <a:t>6</a:t>
            </a:r>
          </a:p>
        </p:txBody>
      </p:sp>
      <p:sp>
        <p:nvSpPr>
          <p:cNvPr id="11" name="TextBox 10">
            <a:extLst>
              <a:ext uri="{FF2B5EF4-FFF2-40B4-BE49-F238E27FC236}">
                <a16:creationId xmlns:a16="http://schemas.microsoft.com/office/drawing/2014/main" id="{ACF6CC49-7AA4-B885-EDC8-BAFE2695E2DD}"/>
              </a:ext>
            </a:extLst>
          </p:cNvPr>
          <p:cNvSpPr txBox="1"/>
          <p:nvPr/>
        </p:nvSpPr>
        <p:spPr>
          <a:xfrm>
            <a:off x="5297128" y="1554492"/>
            <a:ext cx="1755059" cy="3939540"/>
          </a:xfrm>
          <a:prstGeom prst="rect">
            <a:avLst/>
          </a:prstGeom>
          <a:noFill/>
        </p:spPr>
        <p:txBody>
          <a:bodyPr wrap="square" rtlCol="0">
            <a:spAutoFit/>
          </a:bodyPr>
          <a:lstStyle/>
          <a:p>
            <a:r>
              <a:rPr lang="en-US" sz="25000" dirty="0"/>
              <a:t>5</a:t>
            </a:r>
          </a:p>
        </p:txBody>
      </p:sp>
      <p:sp>
        <p:nvSpPr>
          <p:cNvPr id="12" name="TextBox 11">
            <a:extLst>
              <a:ext uri="{FF2B5EF4-FFF2-40B4-BE49-F238E27FC236}">
                <a16:creationId xmlns:a16="http://schemas.microsoft.com/office/drawing/2014/main" id="{3763A362-B243-5C70-C717-F97ADA5FE4E8}"/>
              </a:ext>
            </a:extLst>
          </p:cNvPr>
          <p:cNvSpPr txBox="1"/>
          <p:nvPr/>
        </p:nvSpPr>
        <p:spPr>
          <a:xfrm>
            <a:off x="5297128" y="1554492"/>
            <a:ext cx="1755059" cy="3939540"/>
          </a:xfrm>
          <a:prstGeom prst="rect">
            <a:avLst/>
          </a:prstGeom>
          <a:noFill/>
        </p:spPr>
        <p:txBody>
          <a:bodyPr wrap="square" rtlCol="0">
            <a:spAutoFit/>
          </a:bodyPr>
          <a:lstStyle/>
          <a:p>
            <a:r>
              <a:rPr lang="en-US" sz="25000" dirty="0"/>
              <a:t>4</a:t>
            </a:r>
          </a:p>
        </p:txBody>
      </p:sp>
      <p:sp>
        <p:nvSpPr>
          <p:cNvPr id="13" name="TextBox 12">
            <a:extLst>
              <a:ext uri="{FF2B5EF4-FFF2-40B4-BE49-F238E27FC236}">
                <a16:creationId xmlns:a16="http://schemas.microsoft.com/office/drawing/2014/main" id="{A158B226-2F1E-5CA7-001B-A071F84AF287}"/>
              </a:ext>
            </a:extLst>
          </p:cNvPr>
          <p:cNvSpPr txBox="1"/>
          <p:nvPr/>
        </p:nvSpPr>
        <p:spPr>
          <a:xfrm>
            <a:off x="5297128" y="1554492"/>
            <a:ext cx="1755059" cy="3939540"/>
          </a:xfrm>
          <a:prstGeom prst="rect">
            <a:avLst/>
          </a:prstGeom>
          <a:noFill/>
        </p:spPr>
        <p:txBody>
          <a:bodyPr wrap="square" rtlCol="0">
            <a:spAutoFit/>
          </a:bodyPr>
          <a:lstStyle/>
          <a:p>
            <a:r>
              <a:rPr lang="en-US" sz="25000" dirty="0"/>
              <a:t>3</a:t>
            </a:r>
          </a:p>
        </p:txBody>
      </p:sp>
      <p:sp>
        <p:nvSpPr>
          <p:cNvPr id="14" name="TextBox 13">
            <a:extLst>
              <a:ext uri="{FF2B5EF4-FFF2-40B4-BE49-F238E27FC236}">
                <a16:creationId xmlns:a16="http://schemas.microsoft.com/office/drawing/2014/main" id="{C5D31CF2-F920-489B-8ADD-42ACCB42D4BE}"/>
              </a:ext>
            </a:extLst>
          </p:cNvPr>
          <p:cNvSpPr txBox="1"/>
          <p:nvPr/>
        </p:nvSpPr>
        <p:spPr>
          <a:xfrm>
            <a:off x="5297128" y="1554492"/>
            <a:ext cx="1755059" cy="3939540"/>
          </a:xfrm>
          <a:prstGeom prst="rect">
            <a:avLst/>
          </a:prstGeom>
          <a:noFill/>
        </p:spPr>
        <p:txBody>
          <a:bodyPr wrap="square" rtlCol="0">
            <a:spAutoFit/>
          </a:bodyPr>
          <a:lstStyle/>
          <a:p>
            <a:r>
              <a:rPr lang="en-US" sz="25000" dirty="0"/>
              <a:t>2</a:t>
            </a:r>
          </a:p>
        </p:txBody>
      </p:sp>
      <p:sp>
        <p:nvSpPr>
          <p:cNvPr id="15" name="TextBox 14">
            <a:extLst>
              <a:ext uri="{FF2B5EF4-FFF2-40B4-BE49-F238E27FC236}">
                <a16:creationId xmlns:a16="http://schemas.microsoft.com/office/drawing/2014/main" id="{45585A3A-3490-87ED-A649-430B56071FC8}"/>
              </a:ext>
            </a:extLst>
          </p:cNvPr>
          <p:cNvSpPr txBox="1"/>
          <p:nvPr/>
        </p:nvSpPr>
        <p:spPr>
          <a:xfrm>
            <a:off x="5297128" y="1554492"/>
            <a:ext cx="1755059" cy="3939540"/>
          </a:xfrm>
          <a:prstGeom prst="rect">
            <a:avLst/>
          </a:prstGeom>
          <a:noFill/>
        </p:spPr>
        <p:txBody>
          <a:bodyPr wrap="square" rtlCol="0">
            <a:spAutoFit/>
          </a:bodyPr>
          <a:lstStyle/>
          <a:p>
            <a:r>
              <a:rPr lang="en-US" sz="25000" dirty="0"/>
              <a:t>1</a:t>
            </a:r>
          </a:p>
        </p:txBody>
      </p:sp>
      <p:sp>
        <p:nvSpPr>
          <p:cNvPr id="16" name="TextBox 15">
            <a:extLst>
              <a:ext uri="{FF2B5EF4-FFF2-40B4-BE49-F238E27FC236}">
                <a16:creationId xmlns:a16="http://schemas.microsoft.com/office/drawing/2014/main" id="{0BF73E1F-212B-839E-C8A6-CC358C09DDF1}"/>
              </a:ext>
            </a:extLst>
          </p:cNvPr>
          <p:cNvSpPr txBox="1"/>
          <p:nvPr/>
        </p:nvSpPr>
        <p:spPr>
          <a:xfrm>
            <a:off x="5218471" y="1459230"/>
            <a:ext cx="1755059" cy="3939540"/>
          </a:xfrm>
          <a:prstGeom prst="rect">
            <a:avLst/>
          </a:prstGeom>
          <a:noFill/>
        </p:spPr>
        <p:txBody>
          <a:bodyPr wrap="square" rtlCol="0">
            <a:spAutoFit/>
          </a:bodyPr>
          <a:lstStyle/>
          <a:p>
            <a:r>
              <a:rPr lang="en-US" sz="25000" dirty="0"/>
              <a:t>0</a:t>
            </a:r>
          </a:p>
        </p:txBody>
      </p:sp>
      <p:pic>
        <p:nvPicPr>
          <p:cNvPr id="17" name="Picture 6" descr="Robot arm - Free technology icons">
            <a:extLst>
              <a:ext uri="{FF2B5EF4-FFF2-40B4-BE49-F238E27FC236}">
                <a16:creationId xmlns:a16="http://schemas.microsoft.com/office/drawing/2014/main" id="{79833815-7C5F-E040-D161-4204470ED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7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11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xit" presetSubtype="0" fill="hold" grpId="1" nodeType="withEffect">
                                  <p:stCondLst>
                                    <p:cond delay="1000"/>
                                  </p:stCondLst>
                                  <p:childTnLst>
                                    <p:set>
                                      <p:cBhvr>
                                        <p:cTn id="11" dur="1" fill="hold">
                                          <p:stCondLst>
                                            <p:cond delay="0"/>
                                          </p:stCondLst>
                                        </p:cTn>
                                        <p:tgtEl>
                                          <p:spTgt spid="6"/>
                                        </p:tgtEl>
                                        <p:attrNameLst>
                                          <p:attrName>style.visibility</p:attrName>
                                        </p:attrNameLst>
                                      </p:cBhvr>
                                      <p:to>
                                        <p:strVal val="hidden"/>
                                      </p:to>
                                    </p:set>
                                  </p:childTnLst>
                                </p:cTn>
                              </p:par>
                              <p:par>
                                <p:cTn id="12" presetID="1" presetClass="entr" presetSubtype="0" fill="hold" grpId="0" nodeType="withEffect">
                                  <p:stCondLst>
                                    <p:cond delay="110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xit" presetSubtype="0" fill="hold" grpId="1" nodeType="withEffect">
                                  <p:stCondLst>
                                    <p:cond delay="200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ntr" presetSubtype="0" fill="hold" grpId="0" nodeType="withEffect">
                                  <p:stCondLst>
                                    <p:cond delay="200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xit" presetSubtype="0" fill="hold" grpId="1" nodeType="withEffect">
                                  <p:stCondLst>
                                    <p:cond delay="300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ntr" presetSubtype="0" fill="hold" grpId="0" nodeType="withEffect">
                                  <p:stCondLst>
                                    <p:cond delay="300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xit" presetSubtype="0" fill="hold" grpId="1" nodeType="withEffect">
                                  <p:stCondLst>
                                    <p:cond delay="400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ntr" presetSubtype="0" fill="hold" grpId="0" nodeType="withEffect">
                                  <p:stCondLst>
                                    <p:cond delay="400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xit" presetSubtype="0" fill="hold" grpId="1" nodeType="withEffect">
                                  <p:stCondLst>
                                    <p:cond delay="500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ntr" presetSubtype="0" fill="hold" grpId="0" nodeType="withEffect">
                                  <p:stCondLst>
                                    <p:cond delay="500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xit" presetSubtype="0" fill="hold" grpId="1" nodeType="withEffect">
                                  <p:stCondLst>
                                    <p:cond delay="600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ntr" presetSubtype="0" fill="hold" grpId="0" nodeType="withEffect">
                                  <p:stCondLst>
                                    <p:cond delay="600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xit" presetSubtype="0" fill="hold" grpId="1" nodeType="withEffect">
                                  <p:stCondLst>
                                    <p:cond delay="7000"/>
                                  </p:stCondLst>
                                  <p:childTnLst>
                                    <p:set>
                                      <p:cBhvr>
                                        <p:cTn id="35" dur="1" fill="hold">
                                          <p:stCondLst>
                                            <p:cond delay="0"/>
                                          </p:stCondLst>
                                        </p:cTn>
                                        <p:tgtEl>
                                          <p:spTgt spid="12"/>
                                        </p:tgtEl>
                                        <p:attrNameLst>
                                          <p:attrName>style.visibility</p:attrName>
                                        </p:attrNameLst>
                                      </p:cBhvr>
                                      <p:to>
                                        <p:strVal val="hidden"/>
                                      </p:to>
                                    </p:set>
                                  </p:childTnLst>
                                </p:cTn>
                              </p:par>
                              <p:par>
                                <p:cTn id="36" presetID="1" presetClass="entr" presetSubtype="0" fill="hold" grpId="0" nodeType="withEffect">
                                  <p:stCondLst>
                                    <p:cond delay="700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xit" presetSubtype="0" fill="hold" grpId="1" nodeType="withEffect">
                                  <p:stCondLst>
                                    <p:cond delay="800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ntr" presetSubtype="0" fill="hold" grpId="0" nodeType="withEffect">
                                  <p:stCondLst>
                                    <p:cond delay="800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xit" presetSubtype="0" fill="hold" grpId="1" nodeType="withEffect">
                                  <p:stCondLst>
                                    <p:cond delay="9000"/>
                                  </p:stCondLst>
                                  <p:childTnLst>
                                    <p:set>
                                      <p:cBhvr>
                                        <p:cTn id="43" dur="1" fill="hold">
                                          <p:stCondLst>
                                            <p:cond delay="0"/>
                                          </p:stCondLst>
                                        </p:cTn>
                                        <p:tgtEl>
                                          <p:spTgt spid="14"/>
                                        </p:tgtEl>
                                        <p:attrNameLst>
                                          <p:attrName>style.visibility</p:attrName>
                                        </p:attrNameLst>
                                      </p:cBhvr>
                                      <p:to>
                                        <p:strVal val="hidden"/>
                                      </p:to>
                                    </p:set>
                                  </p:childTnLst>
                                </p:cTn>
                              </p:par>
                              <p:par>
                                <p:cTn id="44" presetID="1" presetClass="entr" presetSubtype="0" fill="hold" grpId="0" nodeType="withEffect">
                                  <p:stCondLst>
                                    <p:cond delay="900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xit" presetSubtype="0" fill="hold" grpId="1" nodeType="withEffect">
                                  <p:stCondLst>
                                    <p:cond delay="1000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ntr" presetSubtype="0" fill="hold" grpId="0" nodeType="withEffect">
                                  <p:stCondLst>
                                    <p:cond delay="100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xit" presetSubtype="0" fill="hold" grpId="1" nodeType="withEffect">
                                  <p:stCondLst>
                                    <p:cond delay="11000"/>
                                  </p:stCondLst>
                                  <p:childTnLst>
                                    <p:set>
                                      <p:cBhvr>
                                        <p:cTn id="51" dur="1" fill="hold">
                                          <p:stCondLst>
                                            <p:cond delay="0"/>
                                          </p:stCondLst>
                                        </p:cTn>
                                        <p:tgtEl>
                                          <p:spTgt spid="16"/>
                                        </p:tgtEl>
                                        <p:attrNameLst>
                                          <p:attrName>style.visibility</p:attrName>
                                        </p:attrNameLst>
                                      </p:cBhvr>
                                      <p:to>
                                        <p:strVal val="hidden"/>
                                      </p:to>
                                    </p:set>
                                  </p:childTnLst>
                                </p:cTn>
                              </p:par>
                              <p:par>
                                <p:cTn id="52" presetID="1" presetClass="exit" presetSubtype="0" fill="hold" grpId="1" nodeType="withEffect">
                                  <p:stCondLst>
                                    <p:cond delay="11000"/>
                                  </p:stCondLst>
                                  <p:childTnLst>
                                    <p:set>
                                      <p:cBhvr>
                                        <p:cTn id="53"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Building a map</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normAutofit/>
          </a:bodyPr>
          <a:lstStyle/>
          <a:p>
            <a:r>
              <a:rPr lang="en-US" sz="3600" b="1" dirty="0">
                <a:solidFill>
                  <a:srgbClr val="002060"/>
                </a:solidFill>
                <a:latin typeface="+mn-lt"/>
                <a:ea typeface="+mn-ea"/>
                <a:cs typeface="+mn-cs"/>
              </a:rPr>
              <a:t>Building a Map</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179191"/>
            <a:ext cx="10515600" cy="3951021"/>
          </a:xfrm>
        </p:spPr>
        <p:txBody>
          <a:bodyPr>
            <a:normAutofit fontScale="85000" lnSpcReduction="20000"/>
          </a:bodyPr>
          <a:lstStyle/>
          <a:p>
            <a:r>
              <a:rPr lang="en-US" dirty="0"/>
              <a:t>There are gazillions of SLAM algorithms around. </a:t>
            </a:r>
          </a:p>
          <a:p>
            <a:r>
              <a:rPr lang="en-US" dirty="0"/>
              <a:t>ROS uses </a:t>
            </a:r>
            <a:r>
              <a:rPr lang="en-US" dirty="0" err="1"/>
              <a:t>GMapping</a:t>
            </a:r>
            <a:r>
              <a:rPr lang="en-US" dirty="0"/>
              <a:t>, which implements a particle filter to track the robot trajectories.  </a:t>
            </a:r>
          </a:p>
          <a:p>
            <a:r>
              <a:rPr lang="en-US" dirty="0"/>
              <a:t>To build a map you need to  Record a bag with /</a:t>
            </a:r>
            <a:r>
              <a:rPr lang="en-US" dirty="0" err="1"/>
              <a:t>odom</a:t>
            </a:r>
            <a:r>
              <a:rPr lang="en-US" dirty="0"/>
              <a:t>, /scan/ and /</a:t>
            </a:r>
            <a:r>
              <a:rPr lang="en-US" dirty="0" err="1"/>
              <a:t>tf</a:t>
            </a:r>
            <a:r>
              <a:rPr lang="en-US" dirty="0"/>
              <a:t> while driving the robot around in the environment it is going to operate in  </a:t>
            </a:r>
          </a:p>
          <a:p>
            <a:r>
              <a:rPr lang="en-US" dirty="0"/>
              <a:t>Play the bag and the </a:t>
            </a:r>
            <a:r>
              <a:rPr lang="en-US" dirty="0" err="1"/>
              <a:t>gmapping</a:t>
            </a:r>
            <a:r>
              <a:rPr lang="en-US" dirty="0"/>
              <a:t>-node (see the </a:t>
            </a:r>
            <a:r>
              <a:rPr lang="en-US" dirty="0" err="1"/>
              <a:t>ros</a:t>
            </a:r>
            <a:r>
              <a:rPr lang="en-US" dirty="0"/>
              <a:t> wiki and the live demo), and then save it.  </a:t>
            </a:r>
          </a:p>
          <a:p>
            <a:r>
              <a:rPr lang="en-US" dirty="0"/>
              <a:t>The map is an occupancy map, and it is represented as  An image showing the blueprint of the environment  </a:t>
            </a:r>
          </a:p>
          <a:p>
            <a:r>
              <a:rPr lang="en-US" dirty="0"/>
              <a:t>A configuration file (</a:t>
            </a:r>
            <a:r>
              <a:rPr lang="en-US" dirty="0" err="1"/>
              <a:t>yaml</a:t>
            </a:r>
            <a:r>
              <a:rPr lang="en-US" dirty="0"/>
              <a:t>) that gives meta information about the map (origin, size of a pixel in real world)</a:t>
            </a:r>
          </a:p>
        </p:txBody>
      </p:sp>
    </p:spTree>
    <p:extLst>
      <p:ext uri="{BB962C8B-B14F-4D97-AF65-F5344CB8AC3E}">
        <p14:creationId xmlns:p14="http://schemas.microsoft.com/office/powerpoint/2010/main" val="115177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Building a map</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b="1" i="0" dirty="0">
                <a:solidFill>
                  <a:srgbClr val="202122"/>
                </a:solidFill>
                <a:effectLst/>
                <a:latin typeface="Arial" panose="020B0604020202020204" pitchFamily="34" charset="0"/>
              </a:rPr>
              <a:t>Occupancy Grid Mapping</a:t>
            </a:r>
            <a:r>
              <a:rPr lang="en-US" b="0" i="0" dirty="0">
                <a:solidFill>
                  <a:srgbClr val="202122"/>
                </a:solidFill>
                <a:effectLst/>
                <a:latin typeface="Arial" panose="020B0604020202020204" pitchFamily="34" charset="0"/>
              </a:rPr>
              <a:t> </a:t>
            </a:r>
            <a:endParaRPr lang="en-US" dirty="0"/>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10515600" cy="3672484"/>
          </a:xfrm>
        </p:spPr>
        <p:txBody>
          <a:bodyPr>
            <a:normAutofit/>
          </a:bodyPr>
          <a:lstStyle/>
          <a:p>
            <a:r>
              <a:rPr lang="en-US" sz="2400" b="1" dirty="0"/>
              <a:t>Occupancy Grid Mapping </a:t>
            </a:r>
            <a:r>
              <a:rPr lang="en-US" sz="2400" dirty="0"/>
              <a:t>refers to a family of computer algorithms in probabilistic robotics for mobile robots which address the problem of generating maps from noisy and uncertain sensor measurement data, with the assumption that the robot pose is known.</a:t>
            </a:r>
          </a:p>
          <a:p>
            <a:r>
              <a:rPr lang="en-US" sz="2400" dirty="0"/>
              <a:t>The basic idea of the occupancy grid is to represent a map of the environment as an evenly spaced field of binary random variables each representing the presence of an obstacle at that location in the environment. Occupancy grid algorithms compute approximate posterior estimates for these random variables</a:t>
            </a:r>
          </a:p>
        </p:txBody>
      </p:sp>
    </p:spTree>
    <p:extLst>
      <p:ext uri="{BB962C8B-B14F-4D97-AF65-F5344CB8AC3E}">
        <p14:creationId xmlns:p14="http://schemas.microsoft.com/office/powerpoint/2010/main" val="235955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Building a map</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16078" y="1122992"/>
            <a:ext cx="10515600" cy="1022688"/>
          </a:xfrm>
        </p:spPr>
        <p:txBody>
          <a:bodyPr/>
          <a:lstStyle/>
          <a:p>
            <a:r>
              <a:rPr lang="en-US" sz="3600" b="1" dirty="0" err="1">
                <a:solidFill>
                  <a:srgbClr val="002060"/>
                </a:solidFill>
                <a:latin typeface="+mn-lt"/>
                <a:ea typeface="+mn-ea"/>
                <a:cs typeface="+mn-cs"/>
              </a:rPr>
              <a:t>gmapping</a:t>
            </a:r>
            <a:endParaRPr lang="en-US" sz="3600" b="1" dirty="0">
              <a:solidFill>
                <a:srgbClr val="002060"/>
              </a:solidFill>
              <a:latin typeface="+mn-lt"/>
              <a:ea typeface="+mn-ea"/>
              <a:cs typeface="+mn-cs"/>
            </a:endParaRP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10515600" cy="3357110"/>
          </a:xfrm>
        </p:spPr>
        <p:txBody>
          <a:bodyPr>
            <a:normAutofit fontScale="85000" lnSpcReduction="20000"/>
          </a:bodyPr>
          <a:lstStyle/>
          <a:p>
            <a:pPr marL="0" indent="0">
              <a:buNone/>
            </a:pPr>
            <a:r>
              <a:rPr lang="en-US" dirty="0"/>
              <a:t>This package contains a ROS wrapper for </a:t>
            </a:r>
            <a:r>
              <a:rPr lang="en-US" dirty="0" err="1"/>
              <a:t>OpenSlam's</a:t>
            </a:r>
            <a:r>
              <a:rPr lang="en-US" dirty="0"/>
              <a:t> </a:t>
            </a:r>
            <a:r>
              <a:rPr lang="en-US" dirty="0" err="1"/>
              <a:t>Gmapping</a:t>
            </a:r>
            <a:r>
              <a:rPr lang="en-US" dirty="0"/>
              <a:t>. The </a:t>
            </a:r>
            <a:r>
              <a:rPr lang="en-US" dirty="0" err="1"/>
              <a:t>gmapping</a:t>
            </a:r>
            <a:r>
              <a:rPr lang="en-US" dirty="0"/>
              <a:t> package provides laser-based SLAM (Simultaneous Localization and Mapping), as a ROS node called </a:t>
            </a:r>
            <a:r>
              <a:rPr lang="en-US" dirty="0" err="1"/>
              <a:t>slam_gmapping</a:t>
            </a:r>
            <a:r>
              <a:rPr lang="en-US" dirty="0"/>
              <a:t>. Using </a:t>
            </a:r>
            <a:r>
              <a:rPr lang="en-US" dirty="0" err="1"/>
              <a:t>slam_gmapping</a:t>
            </a:r>
            <a:r>
              <a:rPr lang="en-US" dirty="0"/>
              <a:t>, you can create a 2-D occupancy grid map (like a building floorplan) from laser and pose data collected by a mobile robot.</a:t>
            </a:r>
          </a:p>
          <a:p>
            <a:pPr marL="0" indent="0">
              <a:buNone/>
            </a:pPr>
            <a:r>
              <a:rPr lang="en-US" altLang="en-US" dirty="0"/>
              <a:t>To make a map from a robot with a laser publishing scans on the </a:t>
            </a:r>
            <a:r>
              <a:rPr lang="en-US" altLang="en-US" dirty="0" err="1"/>
              <a:t>base_scan</a:t>
            </a:r>
            <a:r>
              <a:rPr lang="en-US" altLang="en-US" dirty="0"/>
              <a:t> topic:</a:t>
            </a:r>
          </a:p>
          <a:p>
            <a:pPr lvl="1"/>
            <a:r>
              <a:rPr lang="en-US" altLang="en-US" sz="2800" dirty="0" err="1"/>
              <a:t>rosrun</a:t>
            </a:r>
            <a:r>
              <a:rPr lang="en-US" altLang="en-US" sz="2800" dirty="0"/>
              <a:t> </a:t>
            </a:r>
            <a:r>
              <a:rPr lang="en-US" altLang="en-US" sz="2800" dirty="0" err="1"/>
              <a:t>gmapping</a:t>
            </a:r>
            <a:r>
              <a:rPr lang="en-US" altLang="en-US" sz="2800" dirty="0"/>
              <a:t> </a:t>
            </a:r>
            <a:r>
              <a:rPr lang="en-US" altLang="en-US" sz="2800" dirty="0" err="1"/>
              <a:t>slam_gmapping</a:t>
            </a:r>
            <a:r>
              <a:rPr lang="en-US" altLang="en-US" sz="2800" dirty="0"/>
              <a:t> scan:=</a:t>
            </a:r>
            <a:r>
              <a:rPr lang="en-US" altLang="en-US" sz="2800" dirty="0" err="1"/>
              <a:t>base_scan</a:t>
            </a:r>
            <a:r>
              <a:rPr lang="en-US" altLang="en-US" sz="2800" dirty="0"/>
              <a:t> </a:t>
            </a:r>
          </a:p>
          <a:p>
            <a:pPr marL="0" indent="0">
              <a:buNone/>
            </a:pPr>
            <a:r>
              <a:rPr lang="en-US" altLang="en-US" dirty="0"/>
              <a:t>Instead of </a:t>
            </a:r>
            <a:r>
              <a:rPr lang="en-US" altLang="en-US" dirty="0" err="1"/>
              <a:t>base_scan</a:t>
            </a:r>
            <a:r>
              <a:rPr lang="en-US" altLang="en-US" dirty="0"/>
              <a:t> you can write the topic you are publishing your scans on like “/scan” for example</a:t>
            </a:r>
          </a:p>
          <a:p>
            <a:pPr marL="0" indent="0">
              <a:buNone/>
            </a:pPr>
            <a:endParaRPr kumimoji="0" lang="en-US" altLang="en-US" sz="1600" b="0" i="0" u="none" strike="noStrike" cap="none" normalizeH="0" baseline="0" dirty="0">
              <a:ln>
                <a:noFill/>
              </a:ln>
              <a:solidFill>
                <a:srgbClr val="333333"/>
              </a:solidFill>
              <a:effectLst/>
              <a:latin typeface="Helvetica Neue"/>
            </a:endParaRPr>
          </a:p>
          <a:p>
            <a:pPr marL="0" indent="0">
              <a:buNone/>
            </a:pP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indent="0">
              <a:buNone/>
            </a:pPr>
            <a:endParaRPr lang="en-US" sz="1600" dirty="0"/>
          </a:p>
        </p:txBody>
      </p:sp>
    </p:spTree>
    <p:extLst>
      <p:ext uri="{BB962C8B-B14F-4D97-AF65-F5344CB8AC3E}">
        <p14:creationId xmlns:p14="http://schemas.microsoft.com/office/powerpoint/2010/main" val="372235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1334278"/>
            <a:ext cx="10515600" cy="4378364"/>
          </a:xfrm>
        </p:spPr>
        <p:txBody>
          <a:bodyPr>
            <a:normAutofit/>
          </a:bodyPr>
          <a:lstStyle/>
          <a:p>
            <a:r>
              <a:rPr lang="en-US" dirty="0"/>
              <a:t>Keep in mind that in order for the scans and map to appear in </a:t>
            </a:r>
            <a:r>
              <a:rPr lang="en-US" dirty="0" err="1"/>
              <a:t>rviz</a:t>
            </a:r>
            <a:r>
              <a:rPr lang="en-US" dirty="0"/>
              <a:t> you should add the topics </a:t>
            </a:r>
          </a:p>
          <a:p>
            <a:r>
              <a:rPr lang="en-US" dirty="0"/>
              <a:t>Add “</a:t>
            </a:r>
            <a:r>
              <a:rPr lang="en-US" dirty="0" err="1"/>
              <a:t>laserScan</a:t>
            </a:r>
            <a:r>
              <a:rPr lang="en-US" dirty="0"/>
              <a:t>” to </a:t>
            </a:r>
            <a:r>
              <a:rPr lang="en-US" dirty="0" err="1"/>
              <a:t>rviz</a:t>
            </a:r>
            <a:r>
              <a:rPr lang="en-US" dirty="0"/>
              <a:t> and make sure that the topic you subscribe to is the laser topic “/scan” for example</a:t>
            </a:r>
          </a:p>
          <a:p>
            <a:r>
              <a:rPr lang="en-US" dirty="0"/>
              <a:t>Add “map” to </a:t>
            </a:r>
            <a:r>
              <a:rPr lang="en-US" dirty="0" err="1"/>
              <a:t>rviz</a:t>
            </a:r>
            <a:r>
              <a:rPr lang="en-US" dirty="0"/>
              <a:t> and make sure that the topic you subscribe to is the map topic “/map”</a:t>
            </a:r>
          </a:p>
          <a:p>
            <a:r>
              <a:rPr lang="en-US" dirty="0"/>
              <a:t>And make sure that the </a:t>
            </a:r>
            <a:r>
              <a:rPr lang="en-US" dirty="0" err="1"/>
              <a:t>tf</a:t>
            </a:r>
            <a:r>
              <a:rPr lang="en-US" dirty="0"/>
              <a:t> tree is connecting between:</a:t>
            </a:r>
          </a:p>
          <a:p>
            <a:pPr marL="0" indent="0">
              <a:buNone/>
            </a:pPr>
            <a:r>
              <a:rPr lang="en-US" dirty="0"/>
              <a:t>	map-&gt; </a:t>
            </a:r>
            <a:r>
              <a:rPr lang="en-US" dirty="0" err="1"/>
              <a:t>odom</a:t>
            </a:r>
            <a:r>
              <a:rPr lang="en-US" dirty="0"/>
              <a:t>-&gt;</a:t>
            </a:r>
            <a:r>
              <a:rPr lang="en-US" dirty="0" err="1"/>
              <a:t>base_link</a:t>
            </a:r>
            <a:r>
              <a:rPr lang="en-US" dirty="0"/>
              <a:t>-&gt; then the rest of the links</a:t>
            </a:r>
          </a:p>
        </p:txBody>
      </p:sp>
    </p:spTree>
    <p:extLst>
      <p:ext uri="{BB962C8B-B14F-4D97-AF65-F5344CB8AC3E}">
        <p14:creationId xmlns:p14="http://schemas.microsoft.com/office/powerpoint/2010/main" val="1878462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3837724" y="2154218"/>
            <a:ext cx="4693886" cy="2549564"/>
          </a:xfrm>
        </p:spPr>
        <p:txBody>
          <a:bodyPr>
            <a:normAutofit/>
          </a:bodyPr>
          <a:lstStyle/>
          <a:p>
            <a:r>
              <a:rPr lang="en-US" b="1" dirty="0">
                <a:solidFill>
                  <a:srgbClr val="002060"/>
                </a:solidFill>
                <a:latin typeface="+mn-lt"/>
                <a:ea typeface="+mn-ea"/>
                <a:cs typeface="+mn-cs"/>
              </a:rPr>
              <a:t>RVIZ configuration</a:t>
            </a:r>
          </a:p>
        </p:txBody>
      </p:sp>
    </p:spTree>
    <p:extLst>
      <p:ext uri="{BB962C8B-B14F-4D97-AF65-F5344CB8AC3E}">
        <p14:creationId xmlns:p14="http://schemas.microsoft.com/office/powerpoint/2010/main" val="281112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pic>
        <p:nvPicPr>
          <p:cNvPr id="9" name="Content Placeholder 8" descr="A screenshot of a computer&#10;&#10;Description automatically generated">
            <a:extLst>
              <a:ext uri="{FF2B5EF4-FFF2-40B4-BE49-F238E27FC236}">
                <a16:creationId xmlns:a16="http://schemas.microsoft.com/office/drawing/2014/main" id="{28EF55B8-BD83-246F-D3A8-221FFD640B5A}"/>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2289944" y="0"/>
            <a:ext cx="7431259" cy="6493215"/>
          </a:xfrm>
        </p:spPr>
      </p:pic>
    </p:spTree>
    <p:extLst>
      <p:ext uri="{BB962C8B-B14F-4D97-AF65-F5344CB8AC3E}">
        <p14:creationId xmlns:p14="http://schemas.microsoft.com/office/powerpoint/2010/main" val="398062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sz="3600" b="1" dirty="0">
                <a:solidFill>
                  <a:srgbClr val="002060"/>
                </a:solidFill>
                <a:latin typeface="+mn-lt"/>
                <a:ea typeface="+mn-ea"/>
                <a:cs typeface="+mn-cs"/>
              </a:rPr>
              <a:t>Launch file</a:t>
            </a:r>
          </a:p>
        </p:txBody>
      </p:sp>
      <p:sp>
        <p:nvSpPr>
          <p:cNvPr id="15" name="Content Placeholder 14">
            <a:extLst>
              <a:ext uri="{FF2B5EF4-FFF2-40B4-BE49-F238E27FC236}">
                <a16:creationId xmlns:a16="http://schemas.microsoft.com/office/drawing/2014/main" id="{C8ACB7E7-71B3-714A-B8B8-9DDB917F745C}"/>
              </a:ext>
            </a:extLst>
          </p:cNvPr>
          <p:cNvSpPr>
            <a:spLocks noGrp="1"/>
          </p:cNvSpPr>
          <p:nvPr>
            <p:ph idx="1"/>
          </p:nvPr>
        </p:nvSpPr>
        <p:spPr>
          <a:xfrm>
            <a:off x="838200" y="2051493"/>
            <a:ext cx="4844143" cy="4125470"/>
          </a:xfrm>
        </p:spPr>
        <p:txBody>
          <a:bodyPr/>
          <a:lstStyle/>
          <a:p>
            <a:r>
              <a:rPr lang="en-US" dirty="0"/>
              <a:t>You can make a launch file to launch the </a:t>
            </a:r>
            <a:r>
              <a:rPr lang="en-US" dirty="0" err="1"/>
              <a:t>gmapping</a:t>
            </a:r>
            <a:r>
              <a:rPr lang="en-US" dirty="0"/>
              <a:t> node with </a:t>
            </a:r>
            <a:r>
              <a:rPr lang="en-US" dirty="0" err="1"/>
              <a:t>rviz</a:t>
            </a:r>
            <a:r>
              <a:rPr lang="en-US" dirty="0"/>
              <a:t> and gazebo world directly instead of opening a lot of terminals.  </a:t>
            </a:r>
          </a:p>
        </p:txBody>
      </p:sp>
      <p:pic>
        <p:nvPicPr>
          <p:cNvPr id="16" name="Content Placeholder 8" descr="A screenshot of a computer program&#10;&#10;Description automatically generated">
            <a:extLst>
              <a:ext uri="{FF2B5EF4-FFF2-40B4-BE49-F238E27FC236}">
                <a16:creationId xmlns:a16="http://schemas.microsoft.com/office/drawing/2014/main" id="{4CD765E8-51C4-9A03-BA02-0A8411C0C1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8283" y="343805"/>
            <a:ext cx="5019026" cy="6191636"/>
          </a:xfrm>
          <a:prstGeom prst="rect">
            <a:avLst/>
          </a:prstGeom>
        </p:spPr>
      </p:pic>
    </p:spTree>
    <p:extLst>
      <p:ext uri="{BB962C8B-B14F-4D97-AF65-F5344CB8AC3E}">
        <p14:creationId xmlns:p14="http://schemas.microsoft.com/office/powerpoint/2010/main" val="3063931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EA6BD970-8B85-8CB1-D1F8-8A2797A610DF}"/>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975039" y="687715"/>
            <a:ext cx="10241921" cy="5761082"/>
          </a:xfrm>
        </p:spPr>
      </p:pic>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spTree>
    <p:extLst>
      <p:ext uri="{BB962C8B-B14F-4D97-AF65-F5344CB8AC3E}">
        <p14:creationId xmlns:p14="http://schemas.microsoft.com/office/powerpoint/2010/main" val="374045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normAutofit/>
          </a:bodyPr>
          <a:lstStyle/>
          <a:p>
            <a:r>
              <a:rPr lang="en-US" sz="3600" b="1" dirty="0">
                <a:solidFill>
                  <a:srgbClr val="002060"/>
                </a:solidFill>
                <a:latin typeface="+mn-lt"/>
                <a:ea typeface="+mn-ea"/>
                <a:cs typeface="+mn-cs"/>
              </a:rPr>
              <a:t>Saving the map</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235249"/>
            <a:ext cx="10515600" cy="3477393"/>
          </a:xfrm>
        </p:spPr>
        <p:txBody>
          <a:bodyPr>
            <a:normAutofit fontScale="92500" lnSpcReduction="20000"/>
          </a:bodyPr>
          <a:lstStyle/>
          <a:p>
            <a:r>
              <a:rPr lang="en-US" dirty="0"/>
              <a:t>We use </a:t>
            </a:r>
            <a:r>
              <a:rPr lang="en-US" dirty="0" err="1"/>
              <a:t>map_server</a:t>
            </a:r>
            <a:r>
              <a:rPr lang="en-US" dirty="0"/>
              <a:t> package to save the map after drawing it, first you will install it if not already installed:</a:t>
            </a:r>
          </a:p>
          <a:p>
            <a:pPr lvl="1"/>
            <a:r>
              <a:rPr lang="en-US" dirty="0" err="1"/>
              <a:t>sudo</a:t>
            </a:r>
            <a:r>
              <a:rPr lang="en-US" dirty="0"/>
              <a:t> apt-get install </a:t>
            </a:r>
            <a:r>
              <a:rPr lang="en-US" dirty="0" err="1"/>
              <a:t>ros</a:t>
            </a:r>
            <a:r>
              <a:rPr lang="en-US" dirty="0"/>
              <a:t>-noetic-map-server</a:t>
            </a:r>
          </a:p>
          <a:p>
            <a:r>
              <a:rPr lang="en-US" dirty="0"/>
              <a:t>And then use the package to save the map.</a:t>
            </a:r>
          </a:p>
          <a:p>
            <a:pPr lvl="1"/>
            <a:r>
              <a:rPr lang="en-US" dirty="0" err="1"/>
              <a:t>rosrun</a:t>
            </a:r>
            <a:r>
              <a:rPr lang="en-US" dirty="0"/>
              <a:t> </a:t>
            </a:r>
            <a:r>
              <a:rPr lang="en-US" dirty="0" err="1"/>
              <a:t>map_server</a:t>
            </a:r>
            <a:r>
              <a:rPr lang="en-US" dirty="0"/>
              <a:t> </a:t>
            </a:r>
            <a:r>
              <a:rPr lang="en-US" dirty="0" err="1"/>
              <a:t>map_saver</a:t>
            </a:r>
            <a:r>
              <a:rPr lang="en-US" dirty="0"/>
              <a:t> -f </a:t>
            </a:r>
            <a:r>
              <a:rPr lang="en-US" dirty="0" err="1"/>
              <a:t>mymap</a:t>
            </a:r>
            <a:endParaRPr lang="en-US" dirty="0"/>
          </a:p>
          <a:p>
            <a:r>
              <a:rPr lang="en-US" dirty="0"/>
              <a:t>Instead of “</a:t>
            </a:r>
            <a:r>
              <a:rPr lang="en-US" dirty="0" err="1"/>
              <a:t>mymap</a:t>
            </a:r>
            <a:r>
              <a:rPr lang="en-US" dirty="0"/>
              <a:t>” you write the path you want to save your map in, if you write a name directly it will be saved in the location you opened in the terminal</a:t>
            </a:r>
          </a:p>
          <a:p>
            <a:r>
              <a:rPr lang="en-US" dirty="0"/>
              <a:t>If you want to save it in the package you can write “~/</a:t>
            </a:r>
            <a:r>
              <a:rPr lang="en-US" dirty="0" err="1"/>
              <a:t>workspacename</a:t>
            </a:r>
            <a:r>
              <a:rPr lang="en-US" dirty="0"/>
              <a:t>/</a:t>
            </a:r>
            <a:r>
              <a:rPr lang="en-US" dirty="0" err="1"/>
              <a:t>src</a:t>
            </a:r>
            <a:r>
              <a:rPr lang="en-US" dirty="0"/>
              <a:t>/</a:t>
            </a:r>
            <a:r>
              <a:rPr lang="en-US" dirty="0" err="1"/>
              <a:t>packagename</a:t>
            </a:r>
            <a:r>
              <a:rPr lang="en-US" dirty="0"/>
              <a:t>/map/</a:t>
            </a:r>
            <a:r>
              <a:rPr lang="en-US" dirty="0" err="1"/>
              <a:t>mapName</a:t>
            </a:r>
            <a:r>
              <a:rPr lang="en-US" dirty="0"/>
              <a:t>”</a:t>
            </a:r>
          </a:p>
          <a:p>
            <a:endParaRPr lang="en-US" dirty="0"/>
          </a:p>
          <a:p>
            <a:pPr lvl="1"/>
            <a:endParaRPr lang="en-US" dirty="0"/>
          </a:p>
        </p:txBody>
      </p:sp>
    </p:spTree>
    <p:extLst>
      <p:ext uri="{BB962C8B-B14F-4D97-AF65-F5344CB8AC3E}">
        <p14:creationId xmlns:p14="http://schemas.microsoft.com/office/powerpoint/2010/main" val="2589752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sz="3600" b="1" dirty="0">
                <a:solidFill>
                  <a:srgbClr val="002060"/>
                </a:solidFill>
                <a:latin typeface="+mn-lt"/>
                <a:ea typeface="+mn-ea"/>
                <a:cs typeface="+mn-cs"/>
              </a:rPr>
              <a:t>File structure</a:t>
            </a:r>
          </a:p>
        </p:txBody>
      </p:sp>
      <p:pic>
        <p:nvPicPr>
          <p:cNvPr id="17" name="Content Placeholder 16" descr="A screenshot of a computer&#10;&#10;Description automatically generated">
            <a:extLst>
              <a:ext uri="{FF2B5EF4-FFF2-40B4-BE49-F238E27FC236}">
                <a16:creationId xmlns:a16="http://schemas.microsoft.com/office/drawing/2014/main" id="{87A9E40B-BF13-EE69-A3E7-74B88B22B071}"/>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2453512" y="1872278"/>
            <a:ext cx="7462310" cy="4351338"/>
          </a:xfrm>
        </p:spPr>
      </p:pic>
    </p:spTree>
    <p:extLst>
      <p:ext uri="{BB962C8B-B14F-4D97-AF65-F5344CB8AC3E}">
        <p14:creationId xmlns:p14="http://schemas.microsoft.com/office/powerpoint/2010/main" val="788862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7D123-C199-9386-A4D2-B720E194B131}"/>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A4F1314-87F7-EE9D-E1C9-604D3A7BD167}"/>
              </a:ext>
            </a:extLst>
          </p:cNvPr>
          <p:cNvSpPr txBox="1"/>
          <p:nvPr/>
        </p:nvSpPr>
        <p:spPr>
          <a:xfrm>
            <a:off x="-1702209" y="2767280"/>
            <a:ext cx="8615516" cy="1323439"/>
          </a:xfrm>
          <a:prstGeom prst="rect">
            <a:avLst/>
          </a:prstGeom>
          <a:noFill/>
        </p:spPr>
        <p:txBody>
          <a:bodyPr wrap="square" rtlCol="0">
            <a:spAutoFit/>
          </a:bodyPr>
          <a:lstStyle/>
          <a:p>
            <a:pPr algn="ctr"/>
            <a:r>
              <a:rPr lang="en-US" sz="8000" b="1" dirty="0">
                <a:gradFill flip="none" rotWithShape="1">
                  <a:gsLst>
                    <a:gs pos="10000">
                      <a:srgbClr val="002060"/>
                    </a:gs>
                    <a:gs pos="57000">
                      <a:srgbClr val="00B0F0"/>
                    </a:gs>
                    <a:gs pos="86000">
                      <a:srgbClr val="002060"/>
                    </a:gs>
                  </a:gsLst>
                  <a:lin ang="0" scaled="1"/>
                  <a:tileRect/>
                </a:gradFill>
                <a:latin typeface="Aldhabi" panose="01000000000000000000" pitchFamily="2" charset="-78"/>
                <a:cs typeface="Aldhabi" panose="01000000000000000000" pitchFamily="2" charset="-78"/>
              </a:rPr>
              <a:t>Robotics Corner</a:t>
            </a:r>
          </a:p>
        </p:txBody>
      </p:sp>
      <p:grpSp>
        <p:nvGrpSpPr>
          <p:cNvPr id="1132" name="Group 1131">
            <a:extLst>
              <a:ext uri="{FF2B5EF4-FFF2-40B4-BE49-F238E27FC236}">
                <a16:creationId xmlns:a16="http://schemas.microsoft.com/office/drawing/2014/main" id="{9C5EA1AC-5012-2595-F1FF-E1550BD720AE}"/>
              </a:ext>
            </a:extLst>
          </p:cNvPr>
          <p:cNvGrpSpPr/>
          <p:nvPr/>
        </p:nvGrpSpPr>
        <p:grpSpPr>
          <a:xfrm>
            <a:off x="6096000" y="-1562970"/>
            <a:ext cx="7182459" cy="12330284"/>
            <a:chOff x="6096000" y="-1562970"/>
            <a:chExt cx="7182459" cy="12330284"/>
          </a:xfrm>
          <a:blipFill>
            <a:blip r:embed="rId3"/>
            <a:stretch>
              <a:fillRect/>
            </a:stretch>
          </a:blipFill>
        </p:grpSpPr>
        <p:sp>
          <p:nvSpPr>
            <p:cNvPr id="4" name="Hexagon 3">
              <a:extLst>
                <a:ext uri="{FF2B5EF4-FFF2-40B4-BE49-F238E27FC236}">
                  <a16:creationId xmlns:a16="http://schemas.microsoft.com/office/drawing/2014/main" id="{9A5961A1-AD78-10E0-C403-81A03308A91F}"/>
                </a:ext>
              </a:extLst>
            </p:cNvPr>
            <p:cNvSpPr/>
            <p:nvPr/>
          </p:nvSpPr>
          <p:spPr>
            <a:xfrm>
              <a:off x="8124963" y="156496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C4B2E80-425D-7193-494C-3922CA7AB880}"/>
                </a:ext>
              </a:extLst>
            </p:cNvPr>
            <p:cNvSpPr/>
            <p:nvPr/>
          </p:nvSpPr>
          <p:spPr>
            <a:xfrm>
              <a:off x="9077873" y="10258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E8BF2AD2-2FA1-0DA3-EF4C-0F0D02CC2A35}"/>
                </a:ext>
              </a:extLst>
            </p:cNvPr>
            <p:cNvSpPr/>
            <p:nvPr/>
          </p:nvSpPr>
          <p:spPr>
            <a:xfrm>
              <a:off x="9077873" y="21041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2EDA9B6C-B6E3-2CB4-59C2-6AFA67DFD1D4}"/>
                </a:ext>
              </a:extLst>
            </p:cNvPr>
            <p:cNvSpPr/>
            <p:nvPr/>
          </p:nvSpPr>
          <p:spPr>
            <a:xfrm>
              <a:off x="10072323" y="5620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F925AD81-22D9-E39F-761B-2FB410CE97B3}"/>
                </a:ext>
              </a:extLst>
            </p:cNvPr>
            <p:cNvSpPr/>
            <p:nvPr/>
          </p:nvSpPr>
          <p:spPr>
            <a:xfrm>
              <a:off x="11025233" y="229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4612C97-1C47-BDFC-6A8F-731BA2E8022E}"/>
                </a:ext>
              </a:extLst>
            </p:cNvPr>
            <p:cNvSpPr/>
            <p:nvPr/>
          </p:nvSpPr>
          <p:spPr>
            <a:xfrm>
              <a:off x="11025233" y="110121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9F2F69B0-DD24-A77E-6D08-826601DF6100}"/>
                </a:ext>
              </a:extLst>
            </p:cNvPr>
            <p:cNvSpPr/>
            <p:nvPr/>
          </p:nvSpPr>
          <p:spPr>
            <a:xfrm>
              <a:off x="10034469" y="27026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130C9A1C-8162-03C1-A793-5EE992F2424E}"/>
                </a:ext>
              </a:extLst>
            </p:cNvPr>
            <p:cNvSpPr/>
            <p:nvPr/>
          </p:nvSpPr>
          <p:spPr>
            <a:xfrm>
              <a:off x="10987379" y="2193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32BCACA8-4F56-054C-9057-825DB9161E93}"/>
                </a:ext>
              </a:extLst>
            </p:cNvPr>
            <p:cNvSpPr/>
            <p:nvPr/>
          </p:nvSpPr>
          <p:spPr>
            <a:xfrm>
              <a:off x="10987379" y="3271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EBB8F318-3037-6A36-5593-C311774C3C53}"/>
                </a:ext>
              </a:extLst>
            </p:cNvPr>
            <p:cNvSpPr/>
            <p:nvPr/>
          </p:nvSpPr>
          <p:spPr>
            <a:xfrm>
              <a:off x="10051553" y="1630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6A056654-7E00-0F67-C027-863A707104C2}"/>
                </a:ext>
              </a:extLst>
            </p:cNvPr>
            <p:cNvSpPr/>
            <p:nvPr/>
          </p:nvSpPr>
          <p:spPr>
            <a:xfrm>
              <a:off x="8078098" y="369025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94B0D745-6BA1-8B26-0FED-3C429E7A3967}"/>
                </a:ext>
              </a:extLst>
            </p:cNvPr>
            <p:cNvSpPr/>
            <p:nvPr/>
          </p:nvSpPr>
          <p:spPr>
            <a:xfrm>
              <a:off x="9042231" y="317254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5550FDC7-17FF-2511-1A81-0ABE9CD3F84A}"/>
                </a:ext>
              </a:extLst>
            </p:cNvPr>
            <p:cNvSpPr/>
            <p:nvPr/>
          </p:nvSpPr>
          <p:spPr>
            <a:xfrm>
              <a:off x="9050672" y="429936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Hexagon 27">
              <a:extLst>
                <a:ext uri="{FF2B5EF4-FFF2-40B4-BE49-F238E27FC236}">
                  <a16:creationId xmlns:a16="http://schemas.microsoft.com/office/drawing/2014/main" id="{1F259818-3E0F-92FF-6F55-E04776B798FE}"/>
                </a:ext>
              </a:extLst>
            </p:cNvPr>
            <p:cNvSpPr/>
            <p:nvPr/>
          </p:nvSpPr>
          <p:spPr>
            <a:xfrm>
              <a:off x="10014805" y="375919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69F462C0-ED2B-408A-6B2D-4742421EBF2D}"/>
                </a:ext>
              </a:extLst>
            </p:cNvPr>
            <p:cNvSpPr/>
            <p:nvPr/>
          </p:nvSpPr>
          <p:spPr>
            <a:xfrm>
              <a:off x="10992948" y="43201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31E7957B-0C7C-0CF2-DF2E-F6E9D7AC6630}"/>
                </a:ext>
              </a:extLst>
            </p:cNvPr>
            <p:cNvSpPr/>
            <p:nvPr/>
          </p:nvSpPr>
          <p:spPr>
            <a:xfrm>
              <a:off x="10034468" y="48276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Hexagon 30">
              <a:extLst>
                <a:ext uri="{FF2B5EF4-FFF2-40B4-BE49-F238E27FC236}">
                  <a16:creationId xmlns:a16="http://schemas.microsoft.com/office/drawing/2014/main" id="{F922409E-C48F-8828-8C7A-DE1D9C7CCEE6}"/>
                </a:ext>
              </a:extLst>
            </p:cNvPr>
            <p:cNvSpPr/>
            <p:nvPr/>
          </p:nvSpPr>
          <p:spPr>
            <a:xfrm>
              <a:off x="9050671" y="53569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79D014ED-1F4D-B22F-15A9-183167755A45}"/>
                </a:ext>
              </a:extLst>
            </p:cNvPr>
            <p:cNvSpPr/>
            <p:nvPr/>
          </p:nvSpPr>
          <p:spPr>
            <a:xfrm>
              <a:off x="10987378" y="536867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D4186265-1FFB-0B2A-BD08-E406045B6FEF}"/>
                </a:ext>
              </a:extLst>
            </p:cNvPr>
            <p:cNvSpPr/>
            <p:nvPr/>
          </p:nvSpPr>
          <p:spPr>
            <a:xfrm>
              <a:off x="10014805" y="59039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Hexagon 33">
              <a:extLst>
                <a:ext uri="{FF2B5EF4-FFF2-40B4-BE49-F238E27FC236}">
                  <a16:creationId xmlns:a16="http://schemas.microsoft.com/office/drawing/2014/main" id="{A298B3E0-0E71-DA21-D32D-F050FCD27D9C}"/>
                </a:ext>
              </a:extLst>
            </p:cNvPr>
            <p:cNvSpPr/>
            <p:nvPr/>
          </p:nvSpPr>
          <p:spPr>
            <a:xfrm>
              <a:off x="8097762" y="265372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Hexagon 34">
              <a:extLst>
                <a:ext uri="{FF2B5EF4-FFF2-40B4-BE49-F238E27FC236}">
                  <a16:creationId xmlns:a16="http://schemas.microsoft.com/office/drawing/2014/main" id="{1872F348-3CFB-3D79-3F96-FCFD77E04CD4}"/>
                </a:ext>
              </a:extLst>
            </p:cNvPr>
            <p:cNvSpPr/>
            <p:nvPr/>
          </p:nvSpPr>
          <p:spPr>
            <a:xfrm>
              <a:off x="8140161" y="4567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4526ABF4-EB86-27BB-F44F-89C89C50D963}"/>
                </a:ext>
              </a:extLst>
            </p:cNvPr>
            <p:cNvSpPr/>
            <p:nvPr/>
          </p:nvSpPr>
          <p:spPr>
            <a:xfrm>
              <a:off x="9113841" y="-8234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2C06EF2C-F170-99AF-E420-E79663E93516}"/>
                </a:ext>
              </a:extLst>
            </p:cNvPr>
            <p:cNvSpPr/>
            <p:nvPr/>
          </p:nvSpPr>
          <p:spPr>
            <a:xfrm>
              <a:off x="10108291" y="-54610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5B19664C-4ED9-348C-B320-708851D1993B}"/>
                </a:ext>
              </a:extLst>
            </p:cNvPr>
            <p:cNvSpPr/>
            <p:nvPr/>
          </p:nvSpPr>
          <p:spPr>
            <a:xfrm>
              <a:off x="11061201" y="-108523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DFCBF6B6-D7DE-C248-44B0-819E0210E69A}"/>
                </a:ext>
              </a:extLst>
            </p:cNvPr>
            <p:cNvSpPr/>
            <p:nvPr/>
          </p:nvSpPr>
          <p:spPr>
            <a:xfrm>
              <a:off x="7140142" y="2066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504A83D2-61AE-8D62-0B2A-96FFED5C74BA}"/>
                </a:ext>
              </a:extLst>
            </p:cNvPr>
            <p:cNvSpPr/>
            <p:nvPr/>
          </p:nvSpPr>
          <p:spPr>
            <a:xfrm>
              <a:off x="7115766" y="420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9E68A3D1-D385-8110-59EF-02E465EBD33E}"/>
                </a:ext>
              </a:extLst>
            </p:cNvPr>
            <p:cNvSpPr/>
            <p:nvPr/>
          </p:nvSpPr>
          <p:spPr>
            <a:xfrm>
              <a:off x="7107325" y="315009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Hexagon 41">
              <a:extLst>
                <a:ext uri="{FF2B5EF4-FFF2-40B4-BE49-F238E27FC236}">
                  <a16:creationId xmlns:a16="http://schemas.microsoft.com/office/drawing/2014/main" id="{05739D06-6307-2EBB-09C0-4F27F943B41F}"/>
                </a:ext>
              </a:extLst>
            </p:cNvPr>
            <p:cNvSpPr/>
            <p:nvPr/>
          </p:nvSpPr>
          <p:spPr>
            <a:xfrm>
              <a:off x="7166481" y="10164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716FD566-F60B-1F96-37AE-F71137B8E1AB}"/>
                </a:ext>
              </a:extLst>
            </p:cNvPr>
            <p:cNvSpPr/>
            <p:nvPr/>
          </p:nvSpPr>
          <p:spPr>
            <a:xfrm>
              <a:off x="6125434" y="260554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A51D2621-4FE5-69C8-1FC7-83CC3E16B096}"/>
                </a:ext>
              </a:extLst>
            </p:cNvPr>
            <p:cNvSpPr/>
            <p:nvPr/>
          </p:nvSpPr>
          <p:spPr>
            <a:xfrm>
              <a:off x="6140143" y="14983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exagon 44">
              <a:extLst>
                <a:ext uri="{FF2B5EF4-FFF2-40B4-BE49-F238E27FC236}">
                  <a16:creationId xmlns:a16="http://schemas.microsoft.com/office/drawing/2014/main" id="{A766F41A-F2BA-C717-8543-D17CF35E8FB0}"/>
                </a:ext>
              </a:extLst>
            </p:cNvPr>
            <p:cNvSpPr/>
            <p:nvPr/>
          </p:nvSpPr>
          <p:spPr>
            <a:xfrm>
              <a:off x="8066874" y="47865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08B7C6BA-8839-EFC6-3123-3E3585179199}"/>
                </a:ext>
              </a:extLst>
            </p:cNvPr>
            <p:cNvSpPr/>
            <p:nvPr/>
          </p:nvSpPr>
          <p:spPr>
            <a:xfrm>
              <a:off x="7104542" y="529952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F3E56833-10B2-1515-9E1B-603154C71187}"/>
                </a:ext>
              </a:extLst>
            </p:cNvPr>
            <p:cNvSpPr/>
            <p:nvPr/>
          </p:nvSpPr>
          <p:spPr>
            <a:xfrm>
              <a:off x="8097761" y="5874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Hexagon 47">
              <a:extLst>
                <a:ext uri="{FF2B5EF4-FFF2-40B4-BE49-F238E27FC236}">
                  <a16:creationId xmlns:a16="http://schemas.microsoft.com/office/drawing/2014/main" id="{BC20B87C-9E11-8E0E-AA8D-A61D15903025}"/>
                </a:ext>
              </a:extLst>
            </p:cNvPr>
            <p:cNvSpPr/>
            <p:nvPr/>
          </p:nvSpPr>
          <p:spPr>
            <a:xfrm>
              <a:off x="12028694" y="-45479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EFB3C17F-BCDC-ABDC-DF42-4C7F5670EEAD}"/>
                </a:ext>
              </a:extLst>
            </p:cNvPr>
            <p:cNvSpPr/>
            <p:nvPr/>
          </p:nvSpPr>
          <p:spPr>
            <a:xfrm>
              <a:off x="12028694" y="62348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Hexagon 49">
              <a:extLst>
                <a:ext uri="{FF2B5EF4-FFF2-40B4-BE49-F238E27FC236}">
                  <a16:creationId xmlns:a16="http://schemas.microsoft.com/office/drawing/2014/main" id="{80067856-C4E6-F1F7-E8E8-BAD5862D5F45}"/>
                </a:ext>
              </a:extLst>
            </p:cNvPr>
            <p:cNvSpPr/>
            <p:nvPr/>
          </p:nvSpPr>
          <p:spPr>
            <a:xfrm>
              <a:off x="11990840" y="171568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a:extLst>
                <a:ext uri="{FF2B5EF4-FFF2-40B4-BE49-F238E27FC236}">
                  <a16:creationId xmlns:a16="http://schemas.microsoft.com/office/drawing/2014/main" id="{BFC5E7E4-D1A4-C1AD-4D32-7BAFD2534F4C}"/>
                </a:ext>
              </a:extLst>
            </p:cNvPr>
            <p:cNvSpPr/>
            <p:nvPr/>
          </p:nvSpPr>
          <p:spPr>
            <a:xfrm>
              <a:off x="11990840" y="279395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a:extLst>
                <a:ext uri="{FF2B5EF4-FFF2-40B4-BE49-F238E27FC236}">
                  <a16:creationId xmlns:a16="http://schemas.microsoft.com/office/drawing/2014/main" id="{27A4DFED-808C-6D6D-1982-59E4A6645BBA}"/>
                </a:ext>
              </a:extLst>
            </p:cNvPr>
            <p:cNvSpPr/>
            <p:nvPr/>
          </p:nvSpPr>
          <p:spPr>
            <a:xfrm>
              <a:off x="11996409" y="384244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18D24B17-CE32-164F-C08D-86B3A77D312A}"/>
                </a:ext>
              </a:extLst>
            </p:cNvPr>
            <p:cNvSpPr/>
            <p:nvPr/>
          </p:nvSpPr>
          <p:spPr>
            <a:xfrm>
              <a:off x="11990839" y="48909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a:extLst>
                <a:ext uri="{FF2B5EF4-FFF2-40B4-BE49-F238E27FC236}">
                  <a16:creationId xmlns:a16="http://schemas.microsoft.com/office/drawing/2014/main" id="{A641B18B-CE5C-5C02-59C7-031797B33606}"/>
                </a:ext>
              </a:extLst>
            </p:cNvPr>
            <p:cNvSpPr/>
            <p:nvPr/>
          </p:nvSpPr>
          <p:spPr>
            <a:xfrm>
              <a:off x="12064662" y="-156297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B8D60329-1008-EF05-E84B-AF7C591E7AA9}"/>
                </a:ext>
              </a:extLst>
            </p:cNvPr>
            <p:cNvSpPr/>
            <p:nvPr/>
          </p:nvSpPr>
          <p:spPr>
            <a:xfrm>
              <a:off x="6096000" y="47647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a:extLst>
                <a:ext uri="{FF2B5EF4-FFF2-40B4-BE49-F238E27FC236}">
                  <a16:creationId xmlns:a16="http://schemas.microsoft.com/office/drawing/2014/main" id="{1ACA331E-C138-DC9E-D29C-468C14B0603E}"/>
                </a:ext>
              </a:extLst>
            </p:cNvPr>
            <p:cNvSpPr/>
            <p:nvPr/>
          </p:nvSpPr>
          <p:spPr>
            <a:xfrm>
              <a:off x="7115765" y="63894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a:extLst>
                <a:ext uri="{FF2B5EF4-FFF2-40B4-BE49-F238E27FC236}">
                  <a16:creationId xmlns:a16="http://schemas.microsoft.com/office/drawing/2014/main" id="{A5DA23E9-E670-424C-DC6F-6D41C15348AD}"/>
                </a:ext>
              </a:extLst>
            </p:cNvPr>
            <p:cNvSpPr/>
            <p:nvPr/>
          </p:nvSpPr>
          <p:spPr>
            <a:xfrm>
              <a:off x="11949711" y="597547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a:extLst>
                <a:ext uri="{FF2B5EF4-FFF2-40B4-BE49-F238E27FC236}">
                  <a16:creationId xmlns:a16="http://schemas.microsoft.com/office/drawing/2014/main" id="{6DC50018-22F4-5418-9067-96B0F78B701B}"/>
                </a:ext>
              </a:extLst>
            </p:cNvPr>
            <p:cNvSpPr/>
            <p:nvPr/>
          </p:nvSpPr>
          <p:spPr>
            <a:xfrm>
              <a:off x="10992948" y="650281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a:extLst>
                <a:ext uri="{FF2B5EF4-FFF2-40B4-BE49-F238E27FC236}">
                  <a16:creationId xmlns:a16="http://schemas.microsoft.com/office/drawing/2014/main" id="{DEF3B3BF-9E5B-DE30-3E9A-B8F4F8DF4ED1}"/>
                </a:ext>
              </a:extLst>
            </p:cNvPr>
            <p:cNvSpPr/>
            <p:nvPr/>
          </p:nvSpPr>
          <p:spPr>
            <a:xfrm>
              <a:off x="10987378" y="75513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a:extLst>
                <a:ext uri="{FF2B5EF4-FFF2-40B4-BE49-F238E27FC236}">
                  <a16:creationId xmlns:a16="http://schemas.microsoft.com/office/drawing/2014/main" id="{EAE2B299-9378-2434-6C46-168464F896B2}"/>
                </a:ext>
              </a:extLst>
            </p:cNvPr>
            <p:cNvSpPr/>
            <p:nvPr/>
          </p:nvSpPr>
          <p:spPr>
            <a:xfrm>
              <a:off x="6131968" y="365661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a:extLst>
                <a:ext uri="{FF2B5EF4-FFF2-40B4-BE49-F238E27FC236}">
                  <a16:creationId xmlns:a16="http://schemas.microsoft.com/office/drawing/2014/main" id="{F8EFC871-3BD4-5795-1268-5E5CE6414F63}"/>
                </a:ext>
              </a:extLst>
            </p:cNvPr>
            <p:cNvSpPr/>
            <p:nvPr/>
          </p:nvSpPr>
          <p:spPr>
            <a:xfrm>
              <a:off x="9065214" y="646931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a:extLst>
                <a:ext uri="{FF2B5EF4-FFF2-40B4-BE49-F238E27FC236}">
                  <a16:creationId xmlns:a16="http://schemas.microsoft.com/office/drawing/2014/main" id="{F5D8307A-EEB8-B1AE-387E-23FE7CCACA2E}"/>
                </a:ext>
              </a:extLst>
            </p:cNvPr>
            <p:cNvSpPr/>
            <p:nvPr/>
          </p:nvSpPr>
          <p:spPr>
            <a:xfrm>
              <a:off x="7113489" y="7482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Hexagon 1023">
              <a:extLst>
                <a:ext uri="{FF2B5EF4-FFF2-40B4-BE49-F238E27FC236}">
                  <a16:creationId xmlns:a16="http://schemas.microsoft.com/office/drawing/2014/main" id="{C79D3F40-C170-5438-43AC-0D12FAF35D12}"/>
                </a:ext>
              </a:extLst>
            </p:cNvPr>
            <p:cNvSpPr/>
            <p:nvPr/>
          </p:nvSpPr>
          <p:spPr>
            <a:xfrm>
              <a:off x="8077723" y="806337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Hexagon 1026">
              <a:extLst>
                <a:ext uri="{FF2B5EF4-FFF2-40B4-BE49-F238E27FC236}">
                  <a16:creationId xmlns:a16="http://schemas.microsoft.com/office/drawing/2014/main" id="{7DC1549B-9706-1B2B-4BAF-E3E0A2E99C6B}"/>
                </a:ext>
              </a:extLst>
            </p:cNvPr>
            <p:cNvSpPr/>
            <p:nvPr/>
          </p:nvSpPr>
          <p:spPr>
            <a:xfrm>
              <a:off x="7115766" y="86201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Hexagon 1027">
              <a:extLst>
                <a:ext uri="{FF2B5EF4-FFF2-40B4-BE49-F238E27FC236}">
                  <a16:creationId xmlns:a16="http://schemas.microsoft.com/office/drawing/2014/main" id="{01C68FDD-9AF9-D097-F9A9-F5D304D3E7E8}"/>
                </a:ext>
              </a:extLst>
            </p:cNvPr>
            <p:cNvSpPr/>
            <p:nvPr/>
          </p:nvSpPr>
          <p:spPr>
            <a:xfrm>
              <a:off x="9075023" y="865809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Hexagon 1028">
              <a:extLst>
                <a:ext uri="{FF2B5EF4-FFF2-40B4-BE49-F238E27FC236}">
                  <a16:creationId xmlns:a16="http://schemas.microsoft.com/office/drawing/2014/main" id="{5C9BD1C0-6B6B-8997-9A9B-C00EF2096B71}"/>
                </a:ext>
              </a:extLst>
            </p:cNvPr>
            <p:cNvSpPr/>
            <p:nvPr/>
          </p:nvSpPr>
          <p:spPr>
            <a:xfrm>
              <a:off x="8110789" y="700276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1" name="Hexagon 1030">
              <a:extLst>
                <a:ext uri="{FF2B5EF4-FFF2-40B4-BE49-F238E27FC236}">
                  <a16:creationId xmlns:a16="http://schemas.microsoft.com/office/drawing/2014/main" id="{9D0FE1E3-9B7D-7A7F-916E-06D382B17FB0}"/>
                </a:ext>
              </a:extLst>
            </p:cNvPr>
            <p:cNvSpPr/>
            <p:nvPr/>
          </p:nvSpPr>
          <p:spPr>
            <a:xfrm>
              <a:off x="9088730" y="75455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Hexagon 1032">
              <a:extLst>
                <a:ext uri="{FF2B5EF4-FFF2-40B4-BE49-F238E27FC236}">
                  <a16:creationId xmlns:a16="http://schemas.microsoft.com/office/drawing/2014/main" id="{91523B28-5138-C33B-C01F-73158C543B09}"/>
                </a:ext>
              </a:extLst>
            </p:cNvPr>
            <p:cNvSpPr/>
            <p:nvPr/>
          </p:nvSpPr>
          <p:spPr>
            <a:xfrm>
              <a:off x="10035983" y="701636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Hexagon 1033">
              <a:extLst>
                <a:ext uri="{FF2B5EF4-FFF2-40B4-BE49-F238E27FC236}">
                  <a16:creationId xmlns:a16="http://schemas.microsoft.com/office/drawing/2014/main" id="{9355DB84-8155-993A-4347-AA866CDD3F27}"/>
                </a:ext>
              </a:extLst>
            </p:cNvPr>
            <p:cNvSpPr/>
            <p:nvPr/>
          </p:nvSpPr>
          <p:spPr>
            <a:xfrm>
              <a:off x="12028694" y="70480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Hexagon 1034">
              <a:extLst>
                <a:ext uri="{FF2B5EF4-FFF2-40B4-BE49-F238E27FC236}">
                  <a16:creationId xmlns:a16="http://schemas.microsoft.com/office/drawing/2014/main" id="{4B9EB3EE-B2B4-A4E5-587E-493FE2CE670F}"/>
                </a:ext>
              </a:extLst>
            </p:cNvPr>
            <p:cNvSpPr/>
            <p:nvPr/>
          </p:nvSpPr>
          <p:spPr>
            <a:xfrm>
              <a:off x="10072323"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Hexagon 1035">
              <a:extLst>
                <a:ext uri="{FF2B5EF4-FFF2-40B4-BE49-F238E27FC236}">
                  <a16:creationId xmlns:a16="http://schemas.microsoft.com/office/drawing/2014/main" id="{8AF66AE3-36F2-5A7C-373E-FC2CFAC7D64D}"/>
                </a:ext>
              </a:extLst>
            </p:cNvPr>
            <p:cNvSpPr/>
            <p:nvPr/>
          </p:nvSpPr>
          <p:spPr>
            <a:xfrm>
              <a:off x="8107408" y="918943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Hexagon 1036">
              <a:extLst>
                <a:ext uri="{FF2B5EF4-FFF2-40B4-BE49-F238E27FC236}">
                  <a16:creationId xmlns:a16="http://schemas.microsoft.com/office/drawing/2014/main" id="{8A9E7752-ED7E-D6EC-2D03-F241AF80590A}"/>
                </a:ext>
              </a:extLst>
            </p:cNvPr>
            <p:cNvSpPr/>
            <p:nvPr/>
          </p:nvSpPr>
          <p:spPr>
            <a:xfrm>
              <a:off x="12118252"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Hexagon 1038">
              <a:extLst>
                <a:ext uri="{FF2B5EF4-FFF2-40B4-BE49-F238E27FC236}">
                  <a16:creationId xmlns:a16="http://schemas.microsoft.com/office/drawing/2014/main" id="{D0E93CD2-A9E7-4688-AAD0-68BF0983389A}"/>
                </a:ext>
              </a:extLst>
            </p:cNvPr>
            <p:cNvSpPr/>
            <p:nvPr/>
          </p:nvSpPr>
          <p:spPr>
            <a:xfrm>
              <a:off x="10078463" y="923308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Hexagon 1045">
              <a:extLst>
                <a:ext uri="{FF2B5EF4-FFF2-40B4-BE49-F238E27FC236}">
                  <a16:creationId xmlns:a16="http://schemas.microsoft.com/office/drawing/2014/main" id="{F23A3474-2A0E-9477-4626-084B8CCA5A96}"/>
                </a:ext>
              </a:extLst>
            </p:cNvPr>
            <p:cNvSpPr/>
            <p:nvPr/>
          </p:nvSpPr>
          <p:spPr>
            <a:xfrm>
              <a:off x="9046626" y="976442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 name="Hexagon 1047">
              <a:extLst>
                <a:ext uri="{FF2B5EF4-FFF2-40B4-BE49-F238E27FC236}">
                  <a16:creationId xmlns:a16="http://schemas.microsoft.com/office/drawing/2014/main" id="{A934669C-32A0-AA5E-1355-DE5B9241AE97}"/>
                </a:ext>
              </a:extLst>
            </p:cNvPr>
            <p:cNvSpPr/>
            <p:nvPr/>
          </p:nvSpPr>
          <p:spPr>
            <a:xfrm>
              <a:off x="11109954" y="868094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Hexagon 1129">
              <a:extLst>
                <a:ext uri="{FF2B5EF4-FFF2-40B4-BE49-F238E27FC236}">
                  <a16:creationId xmlns:a16="http://schemas.microsoft.com/office/drawing/2014/main" id="{432FD291-81DC-B2C4-8558-43F6649CACAF}"/>
                </a:ext>
              </a:extLst>
            </p:cNvPr>
            <p:cNvSpPr/>
            <p:nvPr/>
          </p:nvSpPr>
          <p:spPr>
            <a:xfrm>
              <a:off x="6096000" y="58580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6" descr="Robot arm - Free technology icons">
            <a:extLst>
              <a:ext uri="{FF2B5EF4-FFF2-40B4-BE49-F238E27FC236}">
                <a16:creationId xmlns:a16="http://schemas.microsoft.com/office/drawing/2014/main" id="{A9BB7C9B-CEA5-EE32-CB25-D4365C4ED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77" y="204044"/>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0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3586690" cy="3357110"/>
          </a:xfrm>
        </p:spPr>
        <p:txBody>
          <a:bodyPr/>
          <a:lstStyle/>
          <a:p>
            <a:r>
              <a:rPr lang="en-US" dirty="0"/>
              <a:t>Generating the map results in 2 files: </a:t>
            </a:r>
          </a:p>
          <a:p>
            <a:pPr lvl="1"/>
            <a:r>
              <a:rPr lang="en-US" dirty="0" err="1"/>
              <a:t>Yaml</a:t>
            </a:r>
            <a:r>
              <a:rPr lang="en-US" dirty="0"/>
              <a:t> file</a:t>
            </a:r>
          </a:p>
          <a:p>
            <a:pPr lvl="1"/>
            <a:r>
              <a:rPr lang="en-US" dirty="0" err="1"/>
              <a:t>Pgm</a:t>
            </a:r>
            <a:r>
              <a:rPr lang="en-US" dirty="0"/>
              <a:t> file (photo)</a:t>
            </a:r>
          </a:p>
        </p:txBody>
      </p:sp>
      <p:pic>
        <p:nvPicPr>
          <p:cNvPr id="3" name="Content Placeholder 16" descr="A screenshot of a computer&#10;&#10;Description automatically generated">
            <a:extLst>
              <a:ext uri="{FF2B5EF4-FFF2-40B4-BE49-F238E27FC236}">
                <a16:creationId xmlns:a16="http://schemas.microsoft.com/office/drawing/2014/main" id="{17A4B043-23F4-D983-423D-D45EFD3B04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4890" y="1872278"/>
            <a:ext cx="7462310" cy="4351338"/>
          </a:xfrm>
          <a:prstGeom prst="rect">
            <a:avLst/>
          </a:prstGeom>
        </p:spPr>
      </p:pic>
      <p:sp>
        <p:nvSpPr>
          <p:cNvPr id="17" name="Title 1">
            <a:extLst>
              <a:ext uri="{FF2B5EF4-FFF2-40B4-BE49-F238E27FC236}">
                <a16:creationId xmlns:a16="http://schemas.microsoft.com/office/drawing/2014/main" id="{D04745BD-A4C7-EAC1-7BBD-713A87D273C8}"/>
              </a:ext>
            </a:extLst>
          </p:cNvPr>
          <p:cNvSpPr txBox="1">
            <a:spLocks/>
          </p:cNvSpPr>
          <p:nvPr/>
        </p:nvSpPr>
        <p:spPr>
          <a:xfrm>
            <a:off x="838200" y="1145358"/>
            <a:ext cx="10515600" cy="1022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mn-lt"/>
                <a:ea typeface="+mn-ea"/>
                <a:cs typeface="+mn-cs"/>
              </a:rPr>
              <a:t>map files after saving</a:t>
            </a:r>
          </a:p>
        </p:txBody>
      </p:sp>
    </p:spTree>
    <p:extLst>
      <p:ext uri="{BB962C8B-B14F-4D97-AF65-F5344CB8AC3E}">
        <p14:creationId xmlns:p14="http://schemas.microsoft.com/office/powerpoint/2010/main" val="23239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r>
              <a:rPr lang="en-US" sz="3600" b="1" dirty="0" err="1">
                <a:solidFill>
                  <a:srgbClr val="002060"/>
                </a:solidFill>
                <a:latin typeface="+mn-lt"/>
                <a:ea typeface="+mn-ea"/>
                <a:cs typeface="+mn-cs"/>
              </a:rPr>
              <a:t>Yaml</a:t>
            </a:r>
            <a:r>
              <a:rPr lang="en-US" sz="3600" b="1" dirty="0">
                <a:solidFill>
                  <a:srgbClr val="002060"/>
                </a:solidFill>
                <a:latin typeface="+mn-lt"/>
                <a:ea typeface="+mn-ea"/>
                <a:cs typeface="+mn-cs"/>
              </a:rPr>
              <a:t> file</a:t>
            </a:r>
            <a:r>
              <a:rPr lang="en-US" dirty="0"/>
              <a:t>:</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10515600" cy="3357110"/>
          </a:xfrm>
        </p:spPr>
        <p:txBody>
          <a:bodyPr/>
          <a:lstStyle/>
          <a:p>
            <a:r>
              <a:rPr lang="en-US" b="0" i="0" dirty="0">
                <a:solidFill>
                  <a:srgbClr val="000000"/>
                </a:solidFill>
                <a:effectLst/>
                <a:latin typeface="Unica77"/>
              </a:rPr>
              <a:t>YAML </a:t>
            </a:r>
            <a:r>
              <a:rPr lang="en-US" b="0" i="0" dirty="0" err="1">
                <a:solidFill>
                  <a:srgbClr val="000000"/>
                </a:solidFill>
                <a:effectLst/>
                <a:latin typeface="Unica77"/>
              </a:rPr>
              <a:t>Ain't</a:t>
            </a:r>
            <a:r>
              <a:rPr lang="en-US" b="0" i="0" dirty="0">
                <a:solidFill>
                  <a:srgbClr val="000000"/>
                </a:solidFill>
                <a:effectLst/>
                <a:latin typeface="Unica77"/>
              </a:rPr>
              <a:t> Markup Language (</a:t>
            </a:r>
            <a:r>
              <a:rPr lang="en-US" b="0" i="0" u="none" strike="noStrike" dirty="0">
                <a:effectLst/>
                <a:latin typeface="Unica77"/>
                <a:hlinkClick r:id="rId8"/>
              </a:rPr>
              <a:t>YAML</a:t>
            </a:r>
            <a:r>
              <a:rPr lang="en-US" b="0" i="0" dirty="0">
                <a:solidFill>
                  <a:srgbClr val="000000"/>
                </a:solidFill>
                <a:effectLst/>
                <a:latin typeface="Unica77"/>
              </a:rPr>
              <a:t>) is a data serialization language that is consistently listed as one of the most popular programming languages. It's often used as a format for configuration files.</a:t>
            </a:r>
          </a:p>
          <a:p>
            <a:r>
              <a:rPr lang="en-US" dirty="0" err="1">
                <a:solidFill>
                  <a:srgbClr val="000000"/>
                </a:solidFill>
                <a:latin typeface="Unica77"/>
              </a:rPr>
              <a:t>Yaml</a:t>
            </a:r>
            <a:r>
              <a:rPr lang="en-US" dirty="0">
                <a:solidFill>
                  <a:srgbClr val="000000"/>
                </a:solidFill>
                <a:latin typeface="Unica77"/>
              </a:rPr>
              <a:t> files consists of sets of keys and values according to the configuration variables you want to set.</a:t>
            </a:r>
            <a:endParaRPr lang="en-US" dirty="0"/>
          </a:p>
        </p:txBody>
      </p:sp>
    </p:spTree>
    <p:extLst>
      <p:ext uri="{BB962C8B-B14F-4D97-AF65-F5344CB8AC3E}">
        <p14:creationId xmlns:p14="http://schemas.microsoft.com/office/powerpoint/2010/main" val="322294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10,687,402 Purple Background Images, Stock Photos, 3D objects, &amp; Vectors |  Shutterstock">
            <a:extLst>
              <a:ext uri="{FF2B5EF4-FFF2-40B4-BE49-F238E27FC236}">
                <a16:creationId xmlns:a16="http://schemas.microsoft.com/office/drawing/2014/main" id="{7B74DB5C-2E4F-9C2A-9053-A8A5F92DEB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13" b="7813"/>
          <a:stretch/>
        </p:blipFill>
        <p:spPr bwMode="auto">
          <a:xfrm>
            <a:off x="989048" y="531489"/>
            <a:ext cx="10254336" cy="576806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_preview_h264">
            <a:hlinkClick r:id="" action="ppaction://media"/>
            <a:extLst>
              <a:ext uri="{FF2B5EF4-FFF2-40B4-BE49-F238E27FC236}">
                <a16:creationId xmlns:a16="http://schemas.microsoft.com/office/drawing/2014/main" id="{CF399398-00F3-4BA9-F724-85FAD5293A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4338" y="1408744"/>
            <a:ext cx="8881311" cy="4312117"/>
          </a:xfrm>
          <a:prstGeom prst="rect">
            <a:avLst/>
          </a:prstGeom>
        </p:spPr>
      </p:pic>
      <p:sp>
        <p:nvSpPr>
          <p:cNvPr id="11" name="Freeform: Shape 10">
            <a:extLst>
              <a:ext uri="{FF2B5EF4-FFF2-40B4-BE49-F238E27FC236}">
                <a16:creationId xmlns:a16="http://schemas.microsoft.com/office/drawing/2014/main" id="{6F2BFD6A-EE90-5C37-2125-27C77FF333A1}"/>
              </a:ext>
            </a:extLst>
          </p:cNvPr>
          <p:cNvSpPr/>
          <p:nvPr/>
        </p:nvSpPr>
        <p:spPr>
          <a:xfrm>
            <a:off x="0" y="0"/>
            <a:ext cx="12192000" cy="6858000"/>
          </a:xfrm>
          <a:custGeom>
            <a:avLst/>
            <a:gdLst/>
            <a:ahLst/>
            <a:cxnLst/>
            <a:rect l="l" t="t" r="r" b="b"/>
            <a:pathLst>
              <a:path w="12192000" h="6858000">
                <a:moveTo>
                  <a:pt x="8308718" y="4454408"/>
                </a:moveTo>
                <a:lnTo>
                  <a:pt x="8308718" y="4487671"/>
                </a:lnTo>
                <a:lnTo>
                  <a:pt x="8348679" y="4487671"/>
                </a:lnTo>
                <a:lnTo>
                  <a:pt x="8348679" y="4454408"/>
                </a:lnTo>
                <a:close/>
                <a:moveTo>
                  <a:pt x="6072502" y="4398820"/>
                </a:moveTo>
                <a:lnTo>
                  <a:pt x="6072502" y="4445478"/>
                </a:lnTo>
                <a:cubicBezTo>
                  <a:pt x="6072502" y="4448678"/>
                  <a:pt x="6071907" y="4451654"/>
                  <a:pt x="6070715" y="4454408"/>
                </a:cubicBezTo>
                <a:cubicBezTo>
                  <a:pt x="6069525" y="4457161"/>
                  <a:pt x="6067293" y="4458538"/>
                  <a:pt x="6064018" y="4458538"/>
                </a:cubicBezTo>
                <a:cubicBezTo>
                  <a:pt x="6058065" y="4458538"/>
                  <a:pt x="6055089" y="4453589"/>
                  <a:pt x="6055089" y="4443692"/>
                </a:cubicBezTo>
                <a:lnTo>
                  <a:pt x="6055089" y="4422149"/>
                </a:lnTo>
                <a:cubicBezTo>
                  <a:pt x="6055089" y="4415601"/>
                  <a:pt x="6056614" y="4410633"/>
                  <a:pt x="6059665" y="4407248"/>
                </a:cubicBezTo>
                <a:cubicBezTo>
                  <a:pt x="6062716" y="4403862"/>
                  <a:pt x="6066995" y="4401053"/>
                  <a:pt x="6072502" y="4398820"/>
                </a:cubicBezTo>
                <a:close/>
                <a:moveTo>
                  <a:pt x="5386701" y="4398820"/>
                </a:moveTo>
                <a:lnTo>
                  <a:pt x="5386701" y="4445478"/>
                </a:lnTo>
                <a:cubicBezTo>
                  <a:pt x="5386701" y="4448678"/>
                  <a:pt x="5386106" y="4451654"/>
                  <a:pt x="5384916" y="4454408"/>
                </a:cubicBezTo>
                <a:cubicBezTo>
                  <a:pt x="5383725" y="4457161"/>
                  <a:pt x="5381492" y="4458538"/>
                  <a:pt x="5378218" y="4458538"/>
                </a:cubicBezTo>
                <a:cubicBezTo>
                  <a:pt x="5372265" y="4458538"/>
                  <a:pt x="5369288" y="4453589"/>
                  <a:pt x="5369288" y="4443692"/>
                </a:cubicBezTo>
                <a:lnTo>
                  <a:pt x="5369288" y="4422149"/>
                </a:lnTo>
                <a:cubicBezTo>
                  <a:pt x="5369288" y="4415601"/>
                  <a:pt x="5370814" y="4410633"/>
                  <a:pt x="5373865" y="4407248"/>
                </a:cubicBezTo>
                <a:cubicBezTo>
                  <a:pt x="5376916" y="4403862"/>
                  <a:pt x="5381195" y="4401053"/>
                  <a:pt x="5386701" y="4398820"/>
                </a:cubicBezTo>
                <a:close/>
                <a:moveTo>
                  <a:pt x="7790499" y="4349484"/>
                </a:moveTo>
                <a:cubicBezTo>
                  <a:pt x="7796749" y="4349484"/>
                  <a:pt x="7799875" y="4354358"/>
                  <a:pt x="7799875" y="4364106"/>
                </a:cubicBezTo>
                <a:lnTo>
                  <a:pt x="7799875" y="4445924"/>
                </a:lnTo>
                <a:cubicBezTo>
                  <a:pt x="7799875" y="4449645"/>
                  <a:pt x="7799149" y="4452715"/>
                  <a:pt x="7797698" y="4455133"/>
                </a:cubicBezTo>
                <a:cubicBezTo>
                  <a:pt x="7796247" y="4457552"/>
                  <a:pt x="7793847" y="4458761"/>
                  <a:pt x="7790499" y="4458761"/>
                </a:cubicBezTo>
                <a:cubicBezTo>
                  <a:pt x="7787150" y="4458761"/>
                  <a:pt x="7784750" y="4457552"/>
                  <a:pt x="7783299" y="4455133"/>
                </a:cubicBezTo>
                <a:cubicBezTo>
                  <a:pt x="7781848" y="4452715"/>
                  <a:pt x="7781123" y="4449645"/>
                  <a:pt x="7781123" y="4445924"/>
                </a:cubicBezTo>
                <a:lnTo>
                  <a:pt x="7781123" y="4364106"/>
                </a:lnTo>
                <a:cubicBezTo>
                  <a:pt x="7781123" y="4354358"/>
                  <a:pt x="7784248" y="4349484"/>
                  <a:pt x="7790499" y="4349484"/>
                </a:cubicBezTo>
                <a:close/>
                <a:moveTo>
                  <a:pt x="6761575" y="4349484"/>
                </a:moveTo>
                <a:cubicBezTo>
                  <a:pt x="6765519" y="4349484"/>
                  <a:pt x="6768068" y="4351400"/>
                  <a:pt x="6769222" y="4355232"/>
                </a:cubicBezTo>
                <a:cubicBezTo>
                  <a:pt x="6770375" y="4359065"/>
                  <a:pt x="6770952" y="4362953"/>
                  <a:pt x="6770952" y="4366897"/>
                </a:cubicBezTo>
                <a:lnTo>
                  <a:pt x="6770952" y="4437553"/>
                </a:lnTo>
                <a:cubicBezTo>
                  <a:pt x="6770952" y="4444101"/>
                  <a:pt x="6770226" y="4449199"/>
                  <a:pt x="6768775" y="4452845"/>
                </a:cubicBezTo>
                <a:cubicBezTo>
                  <a:pt x="6767324" y="4456491"/>
                  <a:pt x="6764850" y="4458314"/>
                  <a:pt x="6761352" y="4458314"/>
                </a:cubicBezTo>
                <a:cubicBezTo>
                  <a:pt x="6754953" y="4458314"/>
                  <a:pt x="6751753" y="4451319"/>
                  <a:pt x="6751753" y="4437329"/>
                </a:cubicBezTo>
                <a:lnTo>
                  <a:pt x="6751753" y="4366897"/>
                </a:lnTo>
                <a:cubicBezTo>
                  <a:pt x="6751753" y="4362581"/>
                  <a:pt x="6752311" y="4358599"/>
                  <a:pt x="6753427" y="4354953"/>
                </a:cubicBezTo>
                <a:cubicBezTo>
                  <a:pt x="6754543" y="4351307"/>
                  <a:pt x="6757259" y="4349484"/>
                  <a:pt x="6761575" y="4349484"/>
                </a:cubicBezTo>
                <a:close/>
                <a:moveTo>
                  <a:pt x="4675824" y="4349484"/>
                </a:moveTo>
                <a:cubicBezTo>
                  <a:pt x="4682075" y="4349484"/>
                  <a:pt x="4685200" y="4354358"/>
                  <a:pt x="4685200" y="4364106"/>
                </a:cubicBezTo>
                <a:lnTo>
                  <a:pt x="4685200" y="4445924"/>
                </a:lnTo>
                <a:cubicBezTo>
                  <a:pt x="4685200" y="4449645"/>
                  <a:pt x="4684474" y="4452715"/>
                  <a:pt x="4683023" y="4455133"/>
                </a:cubicBezTo>
                <a:cubicBezTo>
                  <a:pt x="4681572" y="4457552"/>
                  <a:pt x="4679172" y="4458761"/>
                  <a:pt x="4675824" y="4458761"/>
                </a:cubicBezTo>
                <a:cubicBezTo>
                  <a:pt x="4672475" y="4458761"/>
                  <a:pt x="4670075" y="4457552"/>
                  <a:pt x="4668624" y="4455133"/>
                </a:cubicBezTo>
                <a:cubicBezTo>
                  <a:pt x="4667173" y="4452715"/>
                  <a:pt x="4666448" y="4449645"/>
                  <a:pt x="4666448" y="4445924"/>
                </a:cubicBezTo>
                <a:lnTo>
                  <a:pt x="4666448" y="4364106"/>
                </a:lnTo>
                <a:cubicBezTo>
                  <a:pt x="4666448" y="4354358"/>
                  <a:pt x="4669574" y="4349484"/>
                  <a:pt x="4675824" y="4349484"/>
                </a:cubicBezTo>
                <a:close/>
                <a:moveTo>
                  <a:pt x="4180524" y="4349484"/>
                </a:moveTo>
                <a:cubicBezTo>
                  <a:pt x="4186775" y="4349484"/>
                  <a:pt x="4189900" y="4354358"/>
                  <a:pt x="4189900" y="4364106"/>
                </a:cubicBezTo>
                <a:lnTo>
                  <a:pt x="4189900" y="4445924"/>
                </a:lnTo>
                <a:cubicBezTo>
                  <a:pt x="4189900" y="4449645"/>
                  <a:pt x="4189174" y="4452715"/>
                  <a:pt x="4187723" y="4455133"/>
                </a:cubicBezTo>
                <a:cubicBezTo>
                  <a:pt x="4186272" y="4457552"/>
                  <a:pt x="4183872" y="4458761"/>
                  <a:pt x="4180524" y="4458761"/>
                </a:cubicBezTo>
                <a:cubicBezTo>
                  <a:pt x="4177175" y="4458761"/>
                  <a:pt x="4174775" y="4457552"/>
                  <a:pt x="4173324" y="4455133"/>
                </a:cubicBezTo>
                <a:cubicBezTo>
                  <a:pt x="4171873" y="4452715"/>
                  <a:pt x="4171148" y="4449645"/>
                  <a:pt x="4171148" y="4445924"/>
                </a:cubicBezTo>
                <a:lnTo>
                  <a:pt x="4171148" y="4364106"/>
                </a:lnTo>
                <a:cubicBezTo>
                  <a:pt x="4171148" y="4354358"/>
                  <a:pt x="4174273" y="4349484"/>
                  <a:pt x="4180524" y="4349484"/>
                </a:cubicBezTo>
                <a:close/>
                <a:moveTo>
                  <a:pt x="7142575" y="4348367"/>
                </a:moveTo>
                <a:cubicBezTo>
                  <a:pt x="7145552" y="4348367"/>
                  <a:pt x="7147784" y="4349688"/>
                  <a:pt x="7149273" y="4352330"/>
                </a:cubicBezTo>
                <a:cubicBezTo>
                  <a:pt x="7150761" y="4354972"/>
                  <a:pt x="7151505" y="4359306"/>
                  <a:pt x="7151505" y="4365334"/>
                </a:cubicBezTo>
                <a:lnTo>
                  <a:pt x="7151505" y="4387881"/>
                </a:lnTo>
                <a:lnTo>
                  <a:pt x="7132530" y="4387881"/>
                </a:lnTo>
                <a:lnTo>
                  <a:pt x="7132530" y="4365334"/>
                </a:lnTo>
                <a:cubicBezTo>
                  <a:pt x="7132530" y="4359083"/>
                  <a:pt x="7133404" y="4354693"/>
                  <a:pt x="7135153" y="4352163"/>
                </a:cubicBezTo>
                <a:cubicBezTo>
                  <a:pt x="7136901" y="4349633"/>
                  <a:pt x="7139376" y="4348367"/>
                  <a:pt x="7142575" y="4348367"/>
                </a:cubicBezTo>
                <a:close/>
                <a:moveTo>
                  <a:pt x="5751926" y="4348367"/>
                </a:moveTo>
                <a:cubicBezTo>
                  <a:pt x="5754902" y="4348367"/>
                  <a:pt x="5757135" y="4349688"/>
                  <a:pt x="5758623" y="4352330"/>
                </a:cubicBezTo>
                <a:cubicBezTo>
                  <a:pt x="5760111" y="4354972"/>
                  <a:pt x="5760855" y="4359306"/>
                  <a:pt x="5760855" y="4365334"/>
                </a:cubicBezTo>
                <a:lnTo>
                  <a:pt x="5760855" y="4387881"/>
                </a:lnTo>
                <a:lnTo>
                  <a:pt x="5741880" y="4387881"/>
                </a:lnTo>
                <a:lnTo>
                  <a:pt x="5741880" y="4365334"/>
                </a:lnTo>
                <a:cubicBezTo>
                  <a:pt x="5741880" y="4359083"/>
                  <a:pt x="5742754" y="4354693"/>
                  <a:pt x="5744503" y="4352163"/>
                </a:cubicBezTo>
                <a:cubicBezTo>
                  <a:pt x="5746252" y="4349633"/>
                  <a:pt x="5748726" y="4348367"/>
                  <a:pt x="5751926" y="4348367"/>
                </a:cubicBezTo>
                <a:close/>
                <a:moveTo>
                  <a:pt x="3981541" y="4325708"/>
                </a:moveTo>
                <a:lnTo>
                  <a:pt x="3985894" y="4325708"/>
                </a:lnTo>
                <a:cubicBezTo>
                  <a:pt x="3991252" y="4325708"/>
                  <a:pt x="3994805" y="4326657"/>
                  <a:pt x="3996554" y="4328555"/>
                </a:cubicBezTo>
                <a:cubicBezTo>
                  <a:pt x="3998303" y="4330452"/>
                  <a:pt x="3999177" y="4334675"/>
                  <a:pt x="3999177" y="4341224"/>
                </a:cubicBezTo>
                <a:lnTo>
                  <a:pt x="3999177" y="4442576"/>
                </a:lnTo>
                <a:cubicBezTo>
                  <a:pt x="3999177" y="4449571"/>
                  <a:pt x="3995568" y="4453068"/>
                  <a:pt x="3988350" y="4453068"/>
                </a:cubicBezTo>
                <a:lnTo>
                  <a:pt x="3981541" y="4453068"/>
                </a:lnTo>
                <a:close/>
                <a:moveTo>
                  <a:pt x="7608259" y="4320351"/>
                </a:moveTo>
                <a:lnTo>
                  <a:pt x="7608259" y="4487782"/>
                </a:lnTo>
                <a:lnTo>
                  <a:pt x="7648219" y="4487782"/>
                </a:lnTo>
                <a:lnTo>
                  <a:pt x="7648219" y="4320351"/>
                </a:lnTo>
                <a:close/>
                <a:moveTo>
                  <a:pt x="6903185" y="4320351"/>
                </a:moveTo>
                <a:lnTo>
                  <a:pt x="6903185" y="4445031"/>
                </a:lnTo>
                <a:cubicBezTo>
                  <a:pt x="6903185" y="4453961"/>
                  <a:pt x="6904041" y="4461756"/>
                  <a:pt x="6905753" y="4468416"/>
                </a:cubicBezTo>
                <a:cubicBezTo>
                  <a:pt x="6907464" y="4475076"/>
                  <a:pt x="6910683" y="4480266"/>
                  <a:pt x="6915408" y="4483987"/>
                </a:cubicBezTo>
                <a:cubicBezTo>
                  <a:pt x="6920133" y="4487708"/>
                  <a:pt x="6926961" y="4489568"/>
                  <a:pt x="6935890" y="4489568"/>
                </a:cubicBezTo>
                <a:cubicBezTo>
                  <a:pt x="6943481" y="4489568"/>
                  <a:pt x="6949043" y="4487894"/>
                  <a:pt x="6952578" y="4484545"/>
                </a:cubicBezTo>
                <a:cubicBezTo>
                  <a:pt x="6956112" y="4481197"/>
                  <a:pt x="6959145" y="4476322"/>
                  <a:pt x="6961675" y="4469923"/>
                </a:cubicBezTo>
                <a:lnTo>
                  <a:pt x="6961675" y="4487782"/>
                </a:lnTo>
                <a:lnTo>
                  <a:pt x="7001635" y="4487782"/>
                </a:lnTo>
                <a:lnTo>
                  <a:pt x="7001635" y="4320351"/>
                </a:lnTo>
                <a:lnTo>
                  <a:pt x="6961786" y="4320351"/>
                </a:lnTo>
                <a:lnTo>
                  <a:pt x="6961786" y="4438334"/>
                </a:lnTo>
                <a:cubicBezTo>
                  <a:pt x="6961786" y="4444213"/>
                  <a:pt x="6961247" y="4449013"/>
                  <a:pt x="6960168" y="4452733"/>
                </a:cubicBezTo>
                <a:cubicBezTo>
                  <a:pt x="6959089" y="4456454"/>
                  <a:pt x="6956466" y="4458314"/>
                  <a:pt x="6952299" y="4458314"/>
                </a:cubicBezTo>
                <a:cubicBezTo>
                  <a:pt x="6948429" y="4458314"/>
                  <a:pt x="6945974" y="4456993"/>
                  <a:pt x="6944932" y="4454352"/>
                </a:cubicBezTo>
                <a:cubicBezTo>
                  <a:pt x="6943890" y="4451710"/>
                  <a:pt x="6943369" y="4447041"/>
                  <a:pt x="6943369" y="4440343"/>
                </a:cubicBezTo>
                <a:lnTo>
                  <a:pt x="6943369" y="4320351"/>
                </a:lnTo>
                <a:close/>
                <a:moveTo>
                  <a:pt x="6392556" y="4320351"/>
                </a:moveTo>
                <a:lnTo>
                  <a:pt x="6418787" y="4484099"/>
                </a:lnTo>
                <a:cubicBezTo>
                  <a:pt x="6419010" y="4485215"/>
                  <a:pt x="6419122" y="4486294"/>
                  <a:pt x="6419122" y="4487336"/>
                </a:cubicBezTo>
                <a:cubicBezTo>
                  <a:pt x="6419122" y="4489345"/>
                  <a:pt x="6417671" y="4490350"/>
                  <a:pt x="6414769" y="4490350"/>
                </a:cubicBezTo>
                <a:lnTo>
                  <a:pt x="6395570" y="4490350"/>
                </a:lnTo>
                <a:lnTo>
                  <a:pt x="6395570" y="4515688"/>
                </a:lnTo>
                <a:lnTo>
                  <a:pt x="6440665" y="4515688"/>
                </a:lnTo>
                <a:cubicBezTo>
                  <a:pt x="6447883" y="4515688"/>
                  <a:pt x="6453073" y="4514069"/>
                  <a:pt x="6456236" y="4510832"/>
                </a:cubicBezTo>
                <a:cubicBezTo>
                  <a:pt x="6459399" y="4507595"/>
                  <a:pt x="6461538" y="4502814"/>
                  <a:pt x="6462654" y="4496489"/>
                </a:cubicBezTo>
                <a:lnTo>
                  <a:pt x="6493685" y="4320351"/>
                </a:lnTo>
                <a:lnTo>
                  <a:pt x="6455176" y="4320351"/>
                </a:lnTo>
                <a:lnTo>
                  <a:pt x="6442004" y="4443580"/>
                </a:lnTo>
                <a:lnTo>
                  <a:pt x="6430842" y="4320351"/>
                </a:lnTo>
                <a:close/>
                <a:moveTo>
                  <a:pt x="5516926" y="4320351"/>
                </a:moveTo>
                <a:lnTo>
                  <a:pt x="5543827" y="4487782"/>
                </a:lnTo>
                <a:lnTo>
                  <a:pt x="5590038" y="4487782"/>
                </a:lnTo>
                <a:lnTo>
                  <a:pt x="5617385" y="4320351"/>
                </a:lnTo>
                <a:lnTo>
                  <a:pt x="5577425" y="4320351"/>
                </a:lnTo>
                <a:lnTo>
                  <a:pt x="5566597" y="4432195"/>
                </a:lnTo>
                <a:lnTo>
                  <a:pt x="5556998" y="4320351"/>
                </a:lnTo>
                <a:close/>
                <a:moveTo>
                  <a:pt x="4817211" y="4320351"/>
                </a:moveTo>
                <a:lnTo>
                  <a:pt x="4817211" y="4445031"/>
                </a:lnTo>
                <a:cubicBezTo>
                  <a:pt x="4817211" y="4453961"/>
                  <a:pt x="4818066" y="4461756"/>
                  <a:pt x="4819778" y="4468416"/>
                </a:cubicBezTo>
                <a:cubicBezTo>
                  <a:pt x="4821489" y="4475076"/>
                  <a:pt x="4824708" y="4480266"/>
                  <a:pt x="4829433" y="4483987"/>
                </a:cubicBezTo>
                <a:cubicBezTo>
                  <a:pt x="4834158" y="4487708"/>
                  <a:pt x="4840986" y="4489568"/>
                  <a:pt x="4849916" y="4489568"/>
                </a:cubicBezTo>
                <a:cubicBezTo>
                  <a:pt x="4857506" y="4489568"/>
                  <a:pt x="4863068" y="4487894"/>
                  <a:pt x="4866603" y="4484545"/>
                </a:cubicBezTo>
                <a:cubicBezTo>
                  <a:pt x="4870138" y="4481197"/>
                  <a:pt x="4873170" y="4476322"/>
                  <a:pt x="4875700" y="4469923"/>
                </a:cubicBezTo>
                <a:lnTo>
                  <a:pt x="4875700" y="4487782"/>
                </a:lnTo>
                <a:lnTo>
                  <a:pt x="4915660" y="4487782"/>
                </a:lnTo>
                <a:lnTo>
                  <a:pt x="4915660" y="4320351"/>
                </a:lnTo>
                <a:lnTo>
                  <a:pt x="4875812" y="4320351"/>
                </a:lnTo>
                <a:lnTo>
                  <a:pt x="4875812" y="4438334"/>
                </a:lnTo>
                <a:cubicBezTo>
                  <a:pt x="4875812" y="4444213"/>
                  <a:pt x="4875272" y="4449013"/>
                  <a:pt x="4874193" y="4452733"/>
                </a:cubicBezTo>
                <a:cubicBezTo>
                  <a:pt x="4873115" y="4456454"/>
                  <a:pt x="4870491" y="4458314"/>
                  <a:pt x="4866324" y="4458314"/>
                </a:cubicBezTo>
                <a:cubicBezTo>
                  <a:pt x="4862454" y="4458314"/>
                  <a:pt x="4859999" y="4456993"/>
                  <a:pt x="4858957" y="4454352"/>
                </a:cubicBezTo>
                <a:cubicBezTo>
                  <a:pt x="4857915" y="4451710"/>
                  <a:pt x="4857394" y="4447041"/>
                  <a:pt x="4857394" y="4440343"/>
                </a:cubicBezTo>
                <a:lnTo>
                  <a:pt x="4857394" y="4320351"/>
                </a:lnTo>
                <a:close/>
                <a:moveTo>
                  <a:pt x="4439931" y="4320351"/>
                </a:moveTo>
                <a:lnTo>
                  <a:pt x="4466162" y="4484099"/>
                </a:lnTo>
                <a:cubicBezTo>
                  <a:pt x="4466386" y="4485215"/>
                  <a:pt x="4466497" y="4486294"/>
                  <a:pt x="4466497" y="4487336"/>
                </a:cubicBezTo>
                <a:cubicBezTo>
                  <a:pt x="4466497" y="4489345"/>
                  <a:pt x="4465046" y="4490350"/>
                  <a:pt x="4462144" y="4490350"/>
                </a:cubicBezTo>
                <a:lnTo>
                  <a:pt x="4442945" y="4490350"/>
                </a:lnTo>
                <a:lnTo>
                  <a:pt x="4442945" y="4515688"/>
                </a:lnTo>
                <a:lnTo>
                  <a:pt x="4488040" y="4515688"/>
                </a:lnTo>
                <a:cubicBezTo>
                  <a:pt x="4495258" y="4515688"/>
                  <a:pt x="4500448" y="4514069"/>
                  <a:pt x="4503611" y="4510832"/>
                </a:cubicBezTo>
                <a:cubicBezTo>
                  <a:pt x="4506774" y="4507595"/>
                  <a:pt x="4508913" y="4502814"/>
                  <a:pt x="4510029" y="4496489"/>
                </a:cubicBezTo>
                <a:lnTo>
                  <a:pt x="4541060" y="4320351"/>
                </a:lnTo>
                <a:lnTo>
                  <a:pt x="4502551" y="4320351"/>
                </a:lnTo>
                <a:lnTo>
                  <a:pt x="4489379" y="4443580"/>
                </a:lnTo>
                <a:lnTo>
                  <a:pt x="4478217" y="4320351"/>
                </a:lnTo>
                <a:close/>
                <a:moveTo>
                  <a:pt x="8169378" y="4318565"/>
                </a:moveTo>
                <a:cubicBezTo>
                  <a:pt x="8160597" y="4318565"/>
                  <a:pt x="8152430" y="4320090"/>
                  <a:pt x="8144877" y="4323141"/>
                </a:cubicBezTo>
                <a:cubicBezTo>
                  <a:pt x="8137324" y="4326192"/>
                  <a:pt x="8131259" y="4330843"/>
                  <a:pt x="8126683" y="4337094"/>
                </a:cubicBezTo>
                <a:cubicBezTo>
                  <a:pt x="8122106" y="4343345"/>
                  <a:pt x="8119818" y="4351270"/>
                  <a:pt x="8119818" y="4360869"/>
                </a:cubicBezTo>
                <a:cubicBezTo>
                  <a:pt x="8119818" y="4371213"/>
                  <a:pt x="8121567" y="4379287"/>
                  <a:pt x="8125064" y="4385091"/>
                </a:cubicBezTo>
                <a:cubicBezTo>
                  <a:pt x="8128562" y="4390895"/>
                  <a:pt x="8133659" y="4396402"/>
                  <a:pt x="8140357" y="4401611"/>
                </a:cubicBezTo>
                <a:lnTo>
                  <a:pt x="8161676" y="4418019"/>
                </a:lnTo>
                <a:cubicBezTo>
                  <a:pt x="8166067" y="4421368"/>
                  <a:pt x="8169787" y="4424847"/>
                  <a:pt x="8172838" y="4428456"/>
                </a:cubicBezTo>
                <a:cubicBezTo>
                  <a:pt x="8175889" y="4432065"/>
                  <a:pt x="8177415" y="4437516"/>
                  <a:pt x="8177415" y="4444808"/>
                </a:cubicBezTo>
                <a:cubicBezTo>
                  <a:pt x="8177415" y="4453515"/>
                  <a:pt x="8174513" y="4457868"/>
                  <a:pt x="8168708" y="4457868"/>
                </a:cubicBezTo>
                <a:cubicBezTo>
                  <a:pt x="8165434" y="4457868"/>
                  <a:pt x="8163053" y="4456789"/>
                  <a:pt x="8161565" y="4454631"/>
                </a:cubicBezTo>
                <a:cubicBezTo>
                  <a:pt x="8160076" y="4452473"/>
                  <a:pt x="8159332" y="4449496"/>
                  <a:pt x="8159332" y="4445701"/>
                </a:cubicBezTo>
                <a:lnTo>
                  <a:pt x="8159332" y="4426056"/>
                </a:lnTo>
                <a:lnTo>
                  <a:pt x="8119149" y="4426056"/>
                </a:lnTo>
                <a:lnTo>
                  <a:pt x="8119149" y="4439339"/>
                </a:lnTo>
                <a:cubicBezTo>
                  <a:pt x="8119149" y="4472825"/>
                  <a:pt x="8135668" y="4489568"/>
                  <a:pt x="8168708" y="4489568"/>
                </a:cubicBezTo>
                <a:cubicBezTo>
                  <a:pt x="8184335" y="4489568"/>
                  <a:pt x="8196632" y="4485438"/>
                  <a:pt x="8205599" y="4477178"/>
                </a:cubicBezTo>
                <a:cubicBezTo>
                  <a:pt x="8214566" y="4468918"/>
                  <a:pt x="8219049" y="4456900"/>
                  <a:pt x="8219049" y="4441125"/>
                </a:cubicBezTo>
                <a:cubicBezTo>
                  <a:pt x="8219049" y="4428400"/>
                  <a:pt x="8216426" y="4418205"/>
                  <a:pt x="8211180" y="4410540"/>
                </a:cubicBezTo>
                <a:cubicBezTo>
                  <a:pt x="8205934" y="4402876"/>
                  <a:pt x="8199441" y="4396253"/>
                  <a:pt x="8191702" y="4390672"/>
                </a:cubicBezTo>
                <a:lnTo>
                  <a:pt x="8166922" y="4372589"/>
                </a:lnTo>
                <a:cubicBezTo>
                  <a:pt x="8162160" y="4369166"/>
                  <a:pt x="8159779" y="4364441"/>
                  <a:pt x="8159779" y="4358413"/>
                </a:cubicBezTo>
                <a:cubicBezTo>
                  <a:pt x="8159779" y="4352460"/>
                  <a:pt x="8162606" y="4349484"/>
                  <a:pt x="8168262" y="4349484"/>
                </a:cubicBezTo>
                <a:cubicBezTo>
                  <a:pt x="8171610" y="4349484"/>
                  <a:pt x="8173861" y="4351046"/>
                  <a:pt x="8175015" y="4354172"/>
                </a:cubicBezTo>
                <a:cubicBezTo>
                  <a:pt x="8176168" y="4357297"/>
                  <a:pt x="8176745" y="4360534"/>
                  <a:pt x="8176745" y="4363883"/>
                </a:cubicBezTo>
                <a:lnTo>
                  <a:pt x="8176745" y="4370245"/>
                </a:lnTo>
                <a:lnTo>
                  <a:pt x="8218045" y="4370245"/>
                </a:lnTo>
                <a:lnTo>
                  <a:pt x="8218045" y="4367120"/>
                </a:lnTo>
                <a:cubicBezTo>
                  <a:pt x="8218045" y="4334750"/>
                  <a:pt x="8201823" y="4318565"/>
                  <a:pt x="8169378" y="4318565"/>
                </a:cubicBezTo>
                <a:close/>
                <a:moveTo>
                  <a:pt x="7997519" y="4318565"/>
                </a:moveTo>
                <a:cubicBezTo>
                  <a:pt x="7990300" y="4318565"/>
                  <a:pt x="7984664" y="4320816"/>
                  <a:pt x="7980608" y="4325318"/>
                </a:cubicBezTo>
                <a:cubicBezTo>
                  <a:pt x="7976552" y="4329820"/>
                  <a:pt x="7973781" y="4335271"/>
                  <a:pt x="7972292" y="4341670"/>
                </a:cubicBezTo>
                <a:lnTo>
                  <a:pt x="7972292" y="4320351"/>
                </a:lnTo>
                <a:lnTo>
                  <a:pt x="7932332" y="4320351"/>
                </a:lnTo>
                <a:lnTo>
                  <a:pt x="7932332" y="4487782"/>
                </a:lnTo>
                <a:lnTo>
                  <a:pt x="7972292" y="4487782"/>
                </a:lnTo>
                <a:lnTo>
                  <a:pt x="7972292" y="4370022"/>
                </a:lnTo>
                <a:cubicBezTo>
                  <a:pt x="7972292" y="4366897"/>
                  <a:pt x="7972478" y="4363753"/>
                  <a:pt x="7972850" y="4360590"/>
                </a:cubicBezTo>
                <a:cubicBezTo>
                  <a:pt x="7973222" y="4357427"/>
                  <a:pt x="7974134" y="4354786"/>
                  <a:pt x="7975585" y="4352665"/>
                </a:cubicBezTo>
                <a:cubicBezTo>
                  <a:pt x="7977036" y="4350544"/>
                  <a:pt x="7979287" y="4349484"/>
                  <a:pt x="7982338" y="4349484"/>
                </a:cubicBezTo>
                <a:cubicBezTo>
                  <a:pt x="7985612" y="4349484"/>
                  <a:pt x="7987919" y="4350879"/>
                  <a:pt x="7989259" y="4353669"/>
                </a:cubicBezTo>
                <a:cubicBezTo>
                  <a:pt x="7990598" y="4356460"/>
                  <a:pt x="7991268" y="4359492"/>
                  <a:pt x="7991268" y="4362767"/>
                </a:cubicBezTo>
                <a:lnTo>
                  <a:pt x="7991268" y="4487782"/>
                </a:lnTo>
                <a:lnTo>
                  <a:pt x="8030670" y="4487782"/>
                </a:lnTo>
                <a:lnTo>
                  <a:pt x="8030670" y="4358637"/>
                </a:lnTo>
                <a:cubicBezTo>
                  <a:pt x="8030670" y="4346209"/>
                  <a:pt x="8028047" y="4336424"/>
                  <a:pt x="8022801" y="4329280"/>
                </a:cubicBezTo>
                <a:cubicBezTo>
                  <a:pt x="8017555" y="4322137"/>
                  <a:pt x="8009127" y="4318565"/>
                  <a:pt x="7997519" y="4318565"/>
                </a:cubicBezTo>
                <a:close/>
                <a:moveTo>
                  <a:pt x="7790499" y="4318565"/>
                </a:moveTo>
                <a:cubicBezTo>
                  <a:pt x="7774872" y="4318565"/>
                  <a:pt x="7762631" y="4323271"/>
                  <a:pt x="7753775" y="4332685"/>
                </a:cubicBezTo>
                <a:cubicBezTo>
                  <a:pt x="7744920" y="4342098"/>
                  <a:pt x="7740492" y="4354693"/>
                  <a:pt x="7740492" y="4370468"/>
                </a:cubicBezTo>
                <a:lnTo>
                  <a:pt x="7740492" y="4437664"/>
                </a:lnTo>
                <a:cubicBezTo>
                  <a:pt x="7740492" y="4472267"/>
                  <a:pt x="7757161" y="4489568"/>
                  <a:pt x="7790499" y="4489568"/>
                </a:cubicBezTo>
                <a:cubicBezTo>
                  <a:pt x="7823911" y="4489568"/>
                  <a:pt x="7840617" y="4472267"/>
                  <a:pt x="7840617" y="4437664"/>
                </a:cubicBezTo>
                <a:lnTo>
                  <a:pt x="7840617" y="4370468"/>
                </a:lnTo>
                <a:cubicBezTo>
                  <a:pt x="7840617" y="4354693"/>
                  <a:pt x="7836189" y="4342098"/>
                  <a:pt x="7827334" y="4332685"/>
                </a:cubicBezTo>
                <a:cubicBezTo>
                  <a:pt x="7818478" y="4323271"/>
                  <a:pt x="7806200" y="4318565"/>
                  <a:pt x="7790499" y="4318565"/>
                </a:cubicBezTo>
                <a:close/>
                <a:moveTo>
                  <a:pt x="7331178" y="4318565"/>
                </a:moveTo>
                <a:cubicBezTo>
                  <a:pt x="7322397" y="4318565"/>
                  <a:pt x="7314230" y="4320090"/>
                  <a:pt x="7306677" y="4323141"/>
                </a:cubicBezTo>
                <a:cubicBezTo>
                  <a:pt x="7299124" y="4326192"/>
                  <a:pt x="7293059" y="4330843"/>
                  <a:pt x="7288483" y="4337094"/>
                </a:cubicBezTo>
                <a:cubicBezTo>
                  <a:pt x="7283906" y="4343345"/>
                  <a:pt x="7281618" y="4351270"/>
                  <a:pt x="7281618" y="4360869"/>
                </a:cubicBezTo>
                <a:cubicBezTo>
                  <a:pt x="7281618" y="4371213"/>
                  <a:pt x="7283367" y="4379287"/>
                  <a:pt x="7286864" y="4385091"/>
                </a:cubicBezTo>
                <a:cubicBezTo>
                  <a:pt x="7290362" y="4390895"/>
                  <a:pt x="7295459" y="4396402"/>
                  <a:pt x="7302156" y="4401611"/>
                </a:cubicBezTo>
                <a:lnTo>
                  <a:pt x="7323476" y="4418019"/>
                </a:lnTo>
                <a:cubicBezTo>
                  <a:pt x="7327866" y="4421368"/>
                  <a:pt x="7331587" y="4424847"/>
                  <a:pt x="7334638" y="4428456"/>
                </a:cubicBezTo>
                <a:cubicBezTo>
                  <a:pt x="7337689" y="4432065"/>
                  <a:pt x="7339215" y="4437516"/>
                  <a:pt x="7339215" y="4444808"/>
                </a:cubicBezTo>
                <a:cubicBezTo>
                  <a:pt x="7339215" y="4453515"/>
                  <a:pt x="7336312" y="4457868"/>
                  <a:pt x="7330508" y="4457868"/>
                </a:cubicBezTo>
                <a:cubicBezTo>
                  <a:pt x="7327234" y="4457868"/>
                  <a:pt x="7324853" y="4456789"/>
                  <a:pt x="7323364" y="4454631"/>
                </a:cubicBezTo>
                <a:cubicBezTo>
                  <a:pt x="7321876" y="4452473"/>
                  <a:pt x="7321132" y="4449496"/>
                  <a:pt x="7321132" y="4445701"/>
                </a:cubicBezTo>
                <a:lnTo>
                  <a:pt x="7321132" y="4426056"/>
                </a:lnTo>
                <a:lnTo>
                  <a:pt x="7280948" y="4426056"/>
                </a:lnTo>
                <a:lnTo>
                  <a:pt x="7280948" y="4439339"/>
                </a:lnTo>
                <a:cubicBezTo>
                  <a:pt x="7280948" y="4472825"/>
                  <a:pt x="7297468" y="4489568"/>
                  <a:pt x="7330508" y="4489568"/>
                </a:cubicBezTo>
                <a:cubicBezTo>
                  <a:pt x="7346135" y="4489568"/>
                  <a:pt x="7358432" y="4485438"/>
                  <a:pt x="7367399" y="4477178"/>
                </a:cubicBezTo>
                <a:cubicBezTo>
                  <a:pt x="7376366" y="4468918"/>
                  <a:pt x="7380849" y="4456900"/>
                  <a:pt x="7380849" y="4441125"/>
                </a:cubicBezTo>
                <a:cubicBezTo>
                  <a:pt x="7380849" y="4428400"/>
                  <a:pt x="7378226" y="4418205"/>
                  <a:pt x="7372980" y="4410540"/>
                </a:cubicBezTo>
                <a:cubicBezTo>
                  <a:pt x="7367734" y="4402876"/>
                  <a:pt x="7361241" y="4396253"/>
                  <a:pt x="7353502" y="4390672"/>
                </a:cubicBezTo>
                <a:lnTo>
                  <a:pt x="7328722" y="4372589"/>
                </a:lnTo>
                <a:cubicBezTo>
                  <a:pt x="7323960" y="4369166"/>
                  <a:pt x="7321578" y="4364441"/>
                  <a:pt x="7321578" y="4358413"/>
                </a:cubicBezTo>
                <a:cubicBezTo>
                  <a:pt x="7321578" y="4352460"/>
                  <a:pt x="7324406" y="4349484"/>
                  <a:pt x="7330062" y="4349484"/>
                </a:cubicBezTo>
                <a:cubicBezTo>
                  <a:pt x="7333410" y="4349484"/>
                  <a:pt x="7335661" y="4351046"/>
                  <a:pt x="7336815" y="4354172"/>
                </a:cubicBezTo>
                <a:cubicBezTo>
                  <a:pt x="7337968" y="4357297"/>
                  <a:pt x="7338545" y="4360534"/>
                  <a:pt x="7338545" y="4363883"/>
                </a:cubicBezTo>
                <a:lnTo>
                  <a:pt x="7338545" y="4370245"/>
                </a:lnTo>
                <a:lnTo>
                  <a:pt x="7379845" y="4370245"/>
                </a:lnTo>
                <a:lnTo>
                  <a:pt x="7379845" y="4367120"/>
                </a:lnTo>
                <a:cubicBezTo>
                  <a:pt x="7379845" y="4334750"/>
                  <a:pt x="7363622" y="4318565"/>
                  <a:pt x="7331178" y="4318565"/>
                </a:cubicBezTo>
                <a:close/>
                <a:moveTo>
                  <a:pt x="7143022" y="4318565"/>
                </a:moveTo>
                <a:cubicBezTo>
                  <a:pt x="7127395" y="4318565"/>
                  <a:pt x="7115117" y="4322564"/>
                  <a:pt x="7106187" y="4330564"/>
                </a:cubicBezTo>
                <a:cubicBezTo>
                  <a:pt x="7097257" y="4338563"/>
                  <a:pt x="7092792" y="4350339"/>
                  <a:pt x="7092792" y="4365892"/>
                </a:cubicBezTo>
                <a:lnTo>
                  <a:pt x="7092792" y="4433200"/>
                </a:lnTo>
                <a:cubicBezTo>
                  <a:pt x="7092792" y="4445031"/>
                  <a:pt x="7094318" y="4455152"/>
                  <a:pt x="7097369" y="4463560"/>
                </a:cubicBezTo>
                <a:cubicBezTo>
                  <a:pt x="7100420" y="4471969"/>
                  <a:pt x="7105480" y="4478406"/>
                  <a:pt x="7112549" y="4482871"/>
                </a:cubicBezTo>
                <a:cubicBezTo>
                  <a:pt x="7119619" y="4487336"/>
                  <a:pt x="7129107" y="4489568"/>
                  <a:pt x="7141013" y="4489568"/>
                </a:cubicBezTo>
                <a:cubicBezTo>
                  <a:pt x="7153663" y="4489568"/>
                  <a:pt x="7163653" y="4487429"/>
                  <a:pt x="7170983" y="4483150"/>
                </a:cubicBezTo>
                <a:cubicBezTo>
                  <a:pt x="7178313" y="4478871"/>
                  <a:pt x="7183522" y="4472509"/>
                  <a:pt x="7186610" y="4464063"/>
                </a:cubicBezTo>
                <a:cubicBezTo>
                  <a:pt x="7189698" y="4455617"/>
                  <a:pt x="7191242" y="4445143"/>
                  <a:pt x="7191242" y="4432641"/>
                </a:cubicBezTo>
                <a:lnTo>
                  <a:pt x="7191242" y="4423154"/>
                </a:lnTo>
                <a:lnTo>
                  <a:pt x="7151505" y="4423154"/>
                </a:lnTo>
                <a:lnTo>
                  <a:pt x="7151505" y="4439227"/>
                </a:lnTo>
                <a:cubicBezTo>
                  <a:pt x="7151505" y="4445031"/>
                  <a:pt x="7150984" y="4449738"/>
                  <a:pt x="7149942" y="4453347"/>
                </a:cubicBezTo>
                <a:cubicBezTo>
                  <a:pt x="7148901" y="4456956"/>
                  <a:pt x="7146296" y="4458761"/>
                  <a:pt x="7142129" y="4458761"/>
                </a:cubicBezTo>
                <a:cubicBezTo>
                  <a:pt x="7139227" y="4458761"/>
                  <a:pt x="7137125" y="4457831"/>
                  <a:pt x="7135822" y="4455970"/>
                </a:cubicBezTo>
                <a:cubicBezTo>
                  <a:pt x="7134520" y="4454110"/>
                  <a:pt x="7133683" y="4451747"/>
                  <a:pt x="7133311" y="4448882"/>
                </a:cubicBezTo>
                <a:cubicBezTo>
                  <a:pt x="7132939" y="4446017"/>
                  <a:pt x="7132753" y="4443097"/>
                  <a:pt x="7132753" y="4440120"/>
                </a:cubicBezTo>
                <a:lnTo>
                  <a:pt x="7132753" y="4407750"/>
                </a:lnTo>
                <a:lnTo>
                  <a:pt x="7190796" y="4407750"/>
                </a:lnTo>
                <a:cubicBezTo>
                  <a:pt x="7191093" y="4402690"/>
                  <a:pt x="7191242" y="4392793"/>
                  <a:pt x="7191242" y="4378059"/>
                </a:cubicBezTo>
                <a:lnTo>
                  <a:pt x="7191242" y="4365892"/>
                </a:lnTo>
                <a:cubicBezTo>
                  <a:pt x="7191242" y="4334340"/>
                  <a:pt x="7175169" y="4318565"/>
                  <a:pt x="7143022" y="4318565"/>
                </a:cubicBezTo>
                <a:close/>
                <a:moveTo>
                  <a:pt x="6742153" y="4318565"/>
                </a:moveTo>
                <a:cubicBezTo>
                  <a:pt x="6731215" y="4318565"/>
                  <a:pt x="6723457" y="4322546"/>
                  <a:pt x="6718880" y="4330508"/>
                </a:cubicBezTo>
                <a:cubicBezTo>
                  <a:pt x="6714304" y="4338470"/>
                  <a:pt x="6712016" y="4348888"/>
                  <a:pt x="6712016" y="4361762"/>
                </a:cubicBezTo>
                <a:lnTo>
                  <a:pt x="6712016" y="4434539"/>
                </a:lnTo>
                <a:cubicBezTo>
                  <a:pt x="6712016" y="4442204"/>
                  <a:pt x="6712369" y="4449385"/>
                  <a:pt x="6713076" y="4456082"/>
                </a:cubicBezTo>
                <a:cubicBezTo>
                  <a:pt x="6713783" y="4462779"/>
                  <a:pt x="6715253" y="4468621"/>
                  <a:pt x="6717485" y="4473606"/>
                </a:cubicBezTo>
                <a:cubicBezTo>
                  <a:pt x="6719718" y="4478592"/>
                  <a:pt x="6723103" y="4482499"/>
                  <a:pt x="6727643" y="4485327"/>
                </a:cubicBezTo>
                <a:cubicBezTo>
                  <a:pt x="6732182" y="4488154"/>
                  <a:pt x="6738321" y="4489568"/>
                  <a:pt x="6746060" y="4489568"/>
                </a:cubicBezTo>
                <a:cubicBezTo>
                  <a:pt x="6753055" y="4489568"/>
                  <a:pt x="6758394" y="4487819"/>
                  <a:pt x="6762078" y="4484322"/>
                </a:cubicBezTo>
                <a:cubicBezTo>
                  <a:pt x="6765761" y="4480825"/>
                  <a:pt x="6768719" y="4476062"/>
                  <a:pt x="6770952" y="4470034"/>
                </a:cubicBezTo>
                <a:lnTo>
                  <a:pt x="6770952" y="4515688"/>
                </a:lnTo>
                <a:lnTo>
                  <a:pt x="6811582" y="4515688"/>
                </a:lnTo>
                <a:lnTo>
                  <a:pt x="6811582" y="4320351"/>
                </a:lnTo>
                <a:lnTo>
                  <a:pt x="6770952" y="4320351"/>
                </a:lnTo>
                <a:lnTo>
                  <a:pt x="6770952" y="4338210"/>
                </a:lnTo>
                <a:cubicBezTo>
                  <a:pt x="6768570" y="4332034"/>
                  <a:pt x="6765203" y="4327215"/>
                  <a:pt x="6760850" y="4323755"/>
                </a:cubicBezTo>
                <a:cubicBezTo>
                  <a:pt x="6756497" y="4320295"/>
                  <a:pt x="6750265" y="4318565"/>
                  <a:pt x="6742153" y="4318565"/>
                </a:cubicBezTo>
                <a:close/>
                <a:moveTo>
                  <a:pt x="6273494" y="4318565"/>
                </a:moveTo>
                <a:cubicBezTo>
                  <a:pt x="6266275" y="4318565"/>
                  <a:pt x="6260639" y="4320816"/>
                  <a:pt x="6256583" y="4325318"/>
                </a:cubicBezTo>
                <a:cubicBezTo>
                  <a:pt x="6252527" y="4329820"/>
                  <a:pt x="6249756" y="4335271"/>
                  <a:pt x="6248267" y="4341670"/>
                </a:cubicBezTo>
                <a:lnTo>
                  <a:pt x="6248267" y="4320351"/>
                </a:lnTo>
                <a:lnTo>
                  <a:pt x="6208307" y="4320351"/>
                </a:lnTo>
                <a:lnTo>
                  <a:pt x="6208307" y="4487782"/>
                </a:lnTo>
                <a:lnTo>
                  <a:pt x="6248267" y="4487782"/>
                </a:lnTo>
                <a:lnTo>
                  <a:pt x="6248267" y="4370022"/>
                </a:lnTo>
                <a:cubicBezTo>
                  <a:pt x="6248267" y="4366897"/>
                  <a:pt x="6248453" y="4363753"/>
                  <a:pt x="6248825" y="4360590"/>
                </a:cubicBezTo>
                <a:cubicBezTo>
                  <a:pt x="6249197" y="4357427"/>
                  <a:pt x="6250109" y="4354786"/>
                  <a:pt x="6251560" y="4352665"/>
                </a:cubicBezTo>
                <a:cubicBezTo>
                  <a:pt x="6253011" y="4350544"/>
                  <a:pt x="6255262" y="4349484"/>
                  <a:pt x="6258313" y="4349484"/>
                </a:cubicBezTo>
                <a:cubicBezTo>
                  <a:pt x="6261587" y="4349484"/>
                  <a:pt x="6263894" y="4350879"/>
                  <a:pt x="6265234" y="4353669"/>
                </a:cubicBezTo>
                <a:cubicBezTo>
                  <a:pt x="6266573" y="4356460"/>
                  <a:pt x="6267243" y="4359492"/>
                  <a:pt x="6267243" y="4362767"/>
                </a:cubicBezTo>
                <a:lnTo>
                  <a:pt x="6267243" y="4487782"/>
                </a:lnTo>
                <a:lnTo>
                  <a:pt x="6306645" y="4487782"/>
                </a:lnTo>
                <a:lnTo>
                  <a:pt x="6306645" y="4358637"/>
                </a:lnTo>
                <a:cubicBezTo>
                  <a:pt x="6306645" y="4346209"/>
                  <a:pt x="6304022" y="4336424"/>
                  <a:pt x="6298776" y="4329280"/>
                </a:cubicBezTo>
                <a:cubicBezTo>
                  <a:pt x="6293530" y="4322137"/>
                  <a:pt x="6285102" y="4318565"/>
                  <a:pt x="6273494" y="4318565"/>
                </a:cubicBezTo>
                <a:close/>
                <a:moveTo>
                  <a:pt x="6065916" y="4318565"/>
                </a:moveTo>
                <a:cubicBezTo>
                  <a:pt x="6048875" y="4318565"/>
                  <a:pt x="6036429" y="4322044"/>
                  <a:pt x="6028578" y="4329001"/>
                </a:cubicBezTo>
                <a:cubicBezTo>
                  <a:pt x="6020729" y="4335959"/>
                  <a:pt x="6016803" y="4347772"/>
                  <a:pt x="6016803" y="4364441"/>
                </a:cubicBezTo>
                <a:cubicBezTo>
                  <a:pt x="6016803" y="4365632"/>
                  <a:pt x="6016803" y="4366692"/>
                  <a:pt x="6016803" y="4367622"/>
                </a:cubicBezTo>
                <a:cubicBezTo>
                  <a:pt x="6016803" y="4368552"/>
                  <a:pt x="6016840" y="4369315"/>
                  <a:pt x="6016914" y="4369910"/>
                </a:cubicBezTo>
                <a:lnTo>
                  <a:pt x="6055759" y="4369910"/>
                </a:lnTo>
                <a:lnTo>
                  <a:pt x="6055759" y="4359864"/>
                </a:lnTo>
                <a:cubicBezTo>
                  <a:pt x="6055759" y="4352572"/>
                  <a:pt x="6058437" y="4348926"/>
                  <a:pt x="6063795" y="4348926"/>
                </a:cubicBezTo>
                <a:cubicBezTo>
                  <a:pt x="6069674" y="4348926"/>
                  <a:pt x="6072613" y="4353428"/>
                  <a:pt x="6072613" y="4362432"/>
                </a:cubicBezTo>
                <a:lnTo>
                  <a:pt x="6072613" y="4379621"/>
                </a:lnTo>
                <a:lnTo>
                  <a:pt x="6047833" y="4388105"/>
                </a:lnTo>
                <a:cubicBezTo>
                  <a:pt x="6039276" y="4391007"/>
                  <a:pt x="6032559" y="4394541"/>
                  <a:pt x="6027685" y="4398709"/>
                </a:cubicBezTo>
                <a:cubicBezTo>
                  <a:pt x="6022811" y="4402876"/>
                  <a:pt x="6019370" y="4408215"/>
                  <a:pt x="6017360" y="4414726"/>
                </a:cubicBezTo>
                <a:cubicBezTo>
                  <a:pt x="6015351" y="4421237"/>
                  <a:pt x="6014347" y="4429590"/>
                  <a:pt x="6014347" y="4439785"/>
                </a:cubicBezTo>
                <a:cubicBezTo>
                  <a:pt x="6014347" y="4449310"/>
                  <a:pt x="6015240" y="4457831"/>
                  <a:pt x="6017026" y="4465346"/>
                </a:cubicBezTo>
                <a:cubicBezTo>
                  <a:pt x="6018811" y="4472862"/>
                  <a:pt x="6022142" y="4478778"/>
                  <a:pt x="6027016" y="4483094"/>
                </a:cubicBezTo>
                <a:cubicBezTo>
                  <a:pt x="6031890" y="4487410"/>
                  <a:pt x="6038978" y="4489568"/>
                  <a:pt x="6048280" y="4489568"/>
                </a:cubicBezTo>
                <a:cubicBezTo>
                  <a:pt x="6054009" y="4489568"/>
                  <a:pt x="6059107" y="4487708"/>
                  <a:pt x="6063572" y="4483987"/>
                </a:cubicBezTo>
                <a:cubicBezTo>
                  <a:pt x="6068036" y="4480266"/>
                  <a:pt x="6071236" y="4474909"/>
                  <a:pt x="6073172" y="4467914"/>
                </a:cubicBezTo>
                <a:lnTo>
                  <a:pt x="6073172" y="4487782"/>
                </a:lnTo>
                <a:lnTo>
                  <a:pt x="6112908" y="4487782"/>
                </a:lnTo>
                <a:lnTo>
                  <a:pt x="6112908" y="4360199"/>
                </a:lnTo>
                <a:cubicBezTo>
                  <a:pt x="6112908" y="4351121"/>
                  <a:pt x="6110843" y="4343493"/>
                  <a:pt x="6106713" y="4337317"/>
                </a:cubicBezTo>
                <a:cubicBezTo>
                  <a:pt x="6102583" y="4331141"/>
                  <a:pt x="6096983" y="4326471"/>
                  <a:pt x="6089915" y="4323309"/>
                </a:cubicBezTo>
                <a:cubicBezTo>
                  <a:pt x="6082845" y="4320146"/>
                  <a:pt x="6074845" y="4318565"/>
                  <a:pt x="6065916" y="4318565"/>
                </a:cubicBezTo>
                <a:close/>
                <a:moveTo>
                  <a:pt x="5752372" y="4318565"/>
                </a:moveTo>
                <a:cubicBezTo>
                  <a:pt x="5736745" y="4318565"/>
                  <a:pt x="5724467" y="4322564"/>
                  <a:pt x="5715537" y="4330564"/>
                </a:cubicBezTo>
                <a:cubicBezTo>
                  <a:pt x="5706608" y="4338563"/>
                  <a:pt x="5702143" y="4350339"/>
                  <a:pt x="5702143" y="4365892"/>
                </a:cubicBezTo>
                <a:lnTo>
                  <a:pt x="5702143" y="4433200"/>
                </a:lnTo>
                <a:cubicBezTo>
                  <a:pt x="5702143" y="4445031"/>
                  <a:pt x="5703668" y="4455152"/>
                  <a:pt x="5706720" y="4463560"/>
                </a:cubicBezTo>
                <a:cubicBezTo>
                  <a:pt x="5709770" y="4471969"/>
                  <a:pt x="5714830" y="4478406"/>
                  <a:pt x="5721899" y="4482871"/>
                </a:cubicBezTo>
                <a:cubicBezTo>
                  <a:pt x="5728969" y="4487336"/>
                  <a:pt x="5738457" y="4489568"/>
                  <a:pt x="5750363" y="4489568"/>
                </a:cubicBezTo>
                <a:cubicBezTo>
                  <a:pt x="5763013" y="4489568"/>
                  <a:pt x="5773003" y="4487429"/>
                  <a:pt x="5780333" y="4483150"/>
                </a:cubicBezTo>
                <a:cubicBezTo>
                  <a:pt x="5787663" y="4478871"/>
                  <a:pt x="5792872" y="4472509"/>
                  <a:pt x="5795960" y="4464063"/>
                </a:cubicBezTo>
                <a:cubicBezTo>
                  <a:pt x="5799048" y="4455617"/>
                  <a:pt x="5800592" y="4445143"/>
                  <a:pt x="5800592" y="4432641"/>
                </a:cubicBezTo>
                <a:lnTo>
                  <a:pt x="5800592" y="4423154"/>
                </a:lnTo>
                <a:lnTo>
                  <a:pt x="5760855" y="4423154"/>
                </a:lnTo>
                <a:lnTo>
                  <a:pt x="5760855" y="4439227"/>
                </a:lnTo>
                <a:cubicBezTo>
                  <a:pt x="5760855" y="4445031"/>
                  <a:pt x="5760335" y="4449738"/>
                  <a:pt x="5759293" y="4453347"/>
                </a:cubicBezTo>
                <a:cubicBezTo>
                  <a:pt x="5758251" y="4456956"/>
                  <a:pt x="5755646" y="4458761"/>
                  <a:pt x="5751479" y="4458761"/>
                </a:cubicBezTo>
                <a:cubicBezTo>
                  <a:pt x="5748577" y="4458761"/>
                  <a:pt x="5746475" y="4457831"/>
                  <a:pt x="5745173" y="4455970"/>
                </a:cubicBezTo>
                <a:cubicBezTo>
                  <a:pt x="5743870" y="4454110"/>
                  <a:pt x="5743033" y="4451747"/>
                  <a:pt x="5742661" y="4448882"/>
                </a:cubicBezTo>
                <a:cubicBezTo>
                  <a:pt x="5742289" y="4446017"/>
                  <a:pt x="5742103" y="4443097"/>
                  <a:pt x="5742103" y="4440120"/>
                </a:cubicBezTo>
                <a:lnTo>
                  <a:pt x="5742103" y="4407750"/>
                </a:lnTo>
                <a:lnTo>
                  <a:pt x="5800146" y="4407750"/>
                </a:lnTo>
                <a:cubicBezTo>
                  <a:pt x="5800444" y="4402690"/>
                  <a:pt x="5800592" y="4392793"/>
                  <a:pt x="5800592" y="4378059"/>
                </a:cubicBezTo>
                <a:lnTo>
                  <a:pt x="5800592" y="4365892"/>
                </a:lnTo>
                <a:cubicBezTo>
                  <a:pt x="5800592" y="4334340"/>
                  <a:pt x="5784519" y="4318565"/>
                  <a:pt x="5752372" y="4318565"/>
                </a:cubicBezTo>
                <a:close/>
                <a:moveTo>
                  <a:pt x="5380116" y="4318565"/>
                </a:moveTo>
                <a:cubicBezTo>
                  <a:pt x="5363075" y="4318565"/>
                  <a:pt x="5350630" y="4322044"/>
                  <a:pt x="5342778" y="4329001"/>
                </a:cubicBezTo>
                <a:cubicBezTo>
                  <a:pt x="5334928" y="4335959"/>
                  <a:pt x="5331002" y="4347772"/>
                  <a:pt x="5331002" y="4364441"/>
                </a:cubicBezTo>
                <a:cubicBezTo>
                  <a:pt x="5331002" y="4365632"/>
                  <a:pt x="5331002" y="4366692"/>
                  <a:pt x="5331002" y="4367622"/>
                </a:cubicBezTo>
                <a:cubicBezTo>
                  <a:pt x="5331002" y="4368552"/>
                  <a:pt x="5331040" y="4369315"/>
                  <a:pt x="5331114" y="4369910"/>
                </a:cubicBezTo>
                <a:lnTo>
                  <a:pt x="5369958" y="4369910"/>
                </a:lnTo>
                <a:lnTo>
                  <a:pt x="5369958" y="4359864"/>
                </a:lnTo>
                <a:cubicBezTo>
                  <a:pt x="5369958" y="4352572"/>
                  <a:pt x="5372637" y="4348926"/>
                  <a:pt x="5377995" y="4348926"/>
                </a:cubicBezTo>
                <a:cubicBezTo>
                  <a:pt x="5383874" y="4348926"/>
                  <a:pt x="5386813" y="4353428"/>
                  <a:pt x="5386813" y="4362432"/>
                </a:cubicBezTo>
                <a:lnTo>
                  <a:pt x="5386813" y="4379621"/>
                </a:lnTo>
                <a:lnTo>
                  <a:pt x="5362033" y="4388105"/>
                </a:lnTo>
                <a:cubicBezTo>
                  <a:pt x="5353476" y="4391007"/>
                  <a:pt x="5346760" y="4394541"/>
                  <a:pt x="5341886" y="4398709"/>
                </a:cubicBezTo>
                <a:cubicBezTo>
                  <a:pt x="5337012" y="4402876"/>
                  <a:pt x="5333570" y="4408215"/>
                  <a:pt x="5331560" y="4414726"/>
                </a:cubicBezTo>
                <a:cubicBezTo>
                  <a:pt x="5329551" y="4421237"/>
                  <a:pt x="5328547" y="4429590"/>
                  <a:pt x="5328547" y="4439785"/>
                </a:cubicBezTo>
                <a:cubicBezTo>
                  <a:pt x="5328547" y="4449310"/>
                  <a:pt x="5329440" y="4457831"/>
                  <a:pt x="5331226" y="4465346"/>
                </a:cubicBezTo>
                <a:cubicBezTo>
                  <a:pt x="5333012" y="4472862"/>
                  <a:pt x="5336342" y="4478778"/>
                  <a:pt x="5341216" y="4483094"/>
                </a:cubicBezTo>
                <a:cubicBezTo>
                  <a:pt x="5346090" y="4487410"/>
                  <a:pt x="5353178" y="4489568"/>
                  <a:pt x="5362480" y="4489568"/>
                </a:cubicBezTo>
                <a:cubicBezTo>
                  <a:pt x="5368209" y="4489568"/>
                  <a:pt x="5373307" y="4487708"/>
                  <a:pt x="5377772" y="4483987"/>
                </a:cubicBezTo>
                <a:cubicBezTo>
                  <a:pt x="5382236" y="4480266"/>
                  <a:pt x="5385436" y="4474909"/>
                  <a:pt x="5387371" y="4467914"/>
                </a:cubicBezTo>
                <a:lnTo>
                  <a:pt x="5387371" y="4487782"/>
                </a:lnTo>
                <a:lnTo>
                  <a:pt x="5427108" y="4487782"/>
                </a:lnTo>
                <a:lnTo>
                  <a:pt x="5427108" y="4360199"/>
                </a:lnTo>
                <a:cubicBezTo>
                  <a:pt x="5427108" y="4351121"/>
                  <a:pt x="5425043" y="4343493"/>
                  <a:pt x="5420913" y="4337317"/>
                </a:cubicBezTo>
                <a:cubicBezTo>
                  <a:pt x="5416783" y="4331141"/>
                  <a:pt x="5411184" y="4326471"/>
                  <a:pt x="5404114" y="4323309"/>
                </a:cubicBezTo>
                <a:cubicBezTo>
                  <a:pt x="5397045" y="4320146"/>
                  <a:pt x="5389045" y="4318565"/>
                  <a:pt x="5380116" y="4318565"/>
                </a:cubicBezTo>
                <a:close/>
                <a:moveTo>
                  <a:pt x="4675824" y="4318565"/>
                </a:moveTo>
                <a:cubicBezTo>
                  <a:pt x="4660197" y="4318565"/>
                  <a:pt x="4647956" y="4323271"/>
                  <a:pt x="4639100" y="4332685"/>
                </a:cubicBezTo>
                <a:cubicBezTo>
                  <a:pt x="4630245" y="4342098"/>
                  <a:pt x="4625818" y="4354693"/>
                  <a:pt x="4625818" y="4370468"/>
                </a:cubicBezTo>
                <a:lnTo>
                  <a:pt x="4625818" y="4437664"/>
                </a:lnTo>
                <a:cubicBezTo>
                  <a:pt x="4625818" y="4472267"/>
                  <a:pt x="4642486" y="4489568"/>
                  <a:pt x="4675824" y="4489568"/>
                </a:cubicBezTo>
                <a:cubicBezTo>
                  <a:pt x="4709236" y="4489568"/>
                  <a:pt x="4725942" y="4472267"/>
                  <a:pt x="4725942" y="4437664"/>
                </a:cubicBezTo>
                <a:lnTo>
                  <a:pt x="4725942" y="4370468"/>
                </a:lnTo>
                <a:cubicBezTo>
                  <a:pt x="4725942" y="4354693"/>
                  <a:pt x="4721514" y="4342098"/>
                  <a:pt x="4712659" y="4332685"/>
                </a:cubicBezTo>
                <a:cubicBezTo>
                  <a:pt x="4703803" y="4323271"/>
                  <a:pt x="4691525" y="4318565"/>
                  <a:pt x="4675824" y="4318565"/>
                </a:cubicBezTo>
                <a:close/>
                <a:moveTo>
                  <a:pt x="4180524" y="4318565"/>
                </a:moveTo>
                <a:cubicBezTo>
                  <a:pt x="4164897" y="4318565"/>
                  <a:pt x="4152656" y="4323271"/>
                  <a:pt x="4143801" y="4332685"/>
                </a:cubicBezTo>
                <a:cubicBezTo>
                  <a:pt x="4134945" y="4342098"/>
                  <a:pt x="4130518" y="4354693"/>
                  <a:pt x="4130518" y="4370468"/>
                </a:cubicBezTo>
                <a:lnTo>
                  <a:pt x="4130518" y="4437664"/>
                </a:lnTo>
                <a:cubicBezTo>
                  <a:pt x="4130518" y="4472267"/>
                  <a:pt x="4147186" y="4489568"/>
                  <a:pt x="4180524" y="4489568"/>
                </a:cubicBezTo>
                <a:cubicBezTo>
                  <a:pt x="4213936" y="4489568"/>
                  <a:pt x="4230642" y="4472267"/>
                  <a:pt x="4230642" y="4437664"/>
                </a:cubicBezTo>
                <a:lnTo>
                  <a:pt x="4230642" y="4370468"/>
                </a:lnTo>
                <a:cubicBezTo>
                  <a:pt x="4230642" y="4354693"/>
                  <a:pt x="4226214" y="4342098"/>
                  <a:pt x="4217359" y="4332685"/>
                </a:cubicBezTo>
                <a:cubicBezTo>
                  <a:pt x="4208503" y="4323271"/>
                  <a:pt x="4196225" y="4318565"/>
                  <a:pt x="4180524" y="4318565"/>
                </a:cubicBezTo>
                <a:close/>
                <a:moveTo>
                  <a:pt x="7472527" y="4291329"/>
                </a:moveTo>
                <a:lnTo>
                  <a:pt x="7472527" y="4326825"/>
                </a:lnTo>
                <a:lnTo>
                  <a:pt x="7461254" y="4326825"/>
                </a:lnTo>
                <a:lnTo>
                  <a:pt x="7461254" y="4357297"/>
                </a:lnTo>
                <a:lnTo>
                  <a:pt x="7472527" y="4357297"/>
                </a:lnTo>
                <a:lnTo>
                  <a:pt x="7472527" y="4461663"/>
                </a:lnTo>
                <a:cubicBezTo>
                  <a:pt x="7472527" y="4471113"/>
                  <a:pt x="7474406" y="4478127"/>
                  <a:pt x="7478164" y="4482703"/>
                </a:cubicBezTo>
                <a:cubicBezTo>
                  <a:pt x="7481922" y="4487280"/>
                  <a:pt x="7489196" y="4489568"/>
                  <a:pt x="7499986" y="4489568"/>
                </a:cubicBezTo>
                <a:cubicBezTo>
                  <a:pt x="7504823" y="4489568"/>
                  <a:pt x="7509586" y="4489140"/>
                  <a:pt x="7514274" y="4488285"/>
                </a:cubicBezTo>
                <a:cubicBezTo>
                  <a:pt x="7518962" y="4487429"/>
                  <a:pt x="7521752" y="4486852"/>
                  <a:pt x="7522645" y="4486554"/>
                </a:cubicBezTo>
                <a:lnTo>
                  <a:pt x="7522645" y="4459319"/>
                </a:lnTo>
                <a:cubicBezTo>
                  <a:pt x="7521231" y="4459617"/>
                  <a:pt x="7519632" y="4459765"/>
                  <a:pt x="7517846" y="4459765"/>
                </a:cubicBezTo>
                <a:cubicBezTo>
                  <a:pt x="7515315" y="4459765"/>
                  <a:pt x="7513604" y="4459207"/>
                  <a:pt x="7512711" y="4458091"/>
                </a:cubicBezTo>
                <a:cubicBezTo>
                  <a:pt x="7511818" y="4456975"/>
                  <a:pt x="7511372" y="4455040"/>
                  <a:pt x="7511372" y="4452287"/>
                </a:cubicBezTo>
                <a:lnTo>
                  <a:pt x="7511372" y="4357297"/>
                </a:lnTo>
                <a:lnTo>
                  <a:pt x="7522645" y="4357297"/>
                </a:lnTo>
                <a:lnTo>
                  <a:pt x="7522645" y="4326825"/>
                </a:lnTo>
                <a:lnTo>
                  <a:pt x="7511372" y="4326825"/>
                </a:lnTo>
                <a:lnTo>
                  <a:pt x="7511372" y="4291329"/>
                </a:lnTo>
                <a:close/>
                <a:moveTo>
                  <a:pt x="5141507" y="4291329"/>
                </a:moveTo>
                <a:lnTo>
                  <a:pt x="5141507" y="4487782"/>
                </a:lnTo>
                <a:lnTo>
                  <a:pt x="5182584" y="4487782"/>
                </a:lnTo>
                <a:lnTo>
                  <a:pt x="5182584" y="4361092"/>
                </a:lnTo>
                <a:cubicBezTo>
                  <a:pt x="5182584" y="4357818"/>
                  <a:pt x="5183383" y="4354990"/>
                  <a:pt x="5184983" y="4352609"/>
                </a:cubicBezTo>
                <a:cubicBezTo>
                  <a:pt x="5186583" y="4350228"/>
                  <a:pt x="5188760" y="4349037"/>
                  <a:pt x="5191513" y="4349037"/>
                </a:cubicBezTo>
                <a:cubicBezTo>
                  <a:pt x="5194788" y="4349037"/>
                  <a:pt x="5197187" y="4350191"/>
                  <a:pt x="5198713" y="4352497"/>
                </a:cubicBezTo>
                <a:cubicBezTo>
                  <a:pt x="5200238" y="4354804"/>
                  <a:pt x="5201001" y="4357781"/>
                  <a:pt x="5201001" y="4361427"/>
                </a:cubicBezTo>
                <a:lnTo>
                  <a:pt x="5201001" y="4487782"/>
                </a:lnTo>
                <a:lnTo>
                  <a:pt x="5241408" y="4487782"/>
                </a:lnTo>
                <a:lnTo>
                  <a:pt x="5241408" y="4358860"/>
                </a:lnTo>
                <a:cubicBezTo>
                  <a:pt x="5241408" y="4346582"/>
                  <a:pt x="5238766" y="4336796"/>
                  <a:pt x="5233483" y="4329504"/>
                </a:cubicBezTo>
                <a:cubicBezTo>
                  <a:pt x="5228199" y="4322211"/>
                  <a:pt x="5219753" y="4318565"/>
                  <a:pt x="5208145" y="4318565"/>
                </a:cubicBezTo>
                <a:cubicBezTo>
                  <a:pt x="5202192" y="4318565"/>
                  <a:pt x="5196983" y="4320072"/>
                  <a:pt x="5192518" y="4323085"/>
                </a:cubicBezTo>
                <a:cubicBezTo>
                  <a:pt x="5188053" y="4326099"/>
                  <a:pt x="5184742" y="4330731"/>
                  <a:pt x="5182584" y="4336982"/>
                </a:cubicBezTo>
                <a:lnTo>
                  <a:pt x="5182584" y="4291329"/>
                </a:lnTo>
                <a:close/>
                <a:moveTo>
                  <a:pt x="3942027" y="4291329"/>
                </a:moveTo>
                <a:lnTo>
                  <a:pt x="3942027" y="4487782"/>
                </a:lnTo>
                <a:lnTo>
                  <a:pt x="3994712" y="4487782"/>
                </a:lnTo>
                <a:cubicBezTo>
                  <a:pt x="4011009" y="4487782"/>
                  <a:pt x="4022412" y="4482722"/>
                  <a:pt x="4028924" y="4472602"/>
                </a:cubicBezTo>
                <a:cubicBezTo>
                  <a:pt x="4035435" y="4462481"/>
                  <a:pt x="4038691" y="4448120"/>
                  <a:pt x="4038691" y="4429516"/>
                </a:cubicBezTo>
                <a:lnTo>
                  <a:pt x="4038691" y="4337540"/>
                </a:lnTo>
                <a:cubicBezTo>
                  <a:pt x="4038691" y="4322434"/>
                  <a:pt x="4035119" y="4310956"/>
                  <a:pt x="4027975" y="4303105"/>
                </a:cubicBezTo>
                <a:cubicBezTo>
                  <a:pt x="4020831" y="4295254"/>
                  <a:pt x="4010190" y="4291329"/>
                  <a:pt x="3996051" y="4291329"/>
                </a:cubicBezTo>
                <a:close/>
                <a:moveTo>
                  <a:pt x="8352474" y="4289543"/>
                </a:moveTo>
                <a:cubicBezTo>
                  <a:pt x="8337368" y="4289543"/>
                  <a:pt x="8325034" y="4293171"/>
                  <a:pt x="8315471" y="4300426"/>
                </a:cubicBezTo>
                <a:cubicBezTo>
                  <a:pt x="8305909" y="4307682"/>
                  <a:pt x="8301128" y="4318825"/>
                  <a:pt x="8301128" y="4333857"/>
                </a:cubicBezTo>
                <a:lnTo>
                  <a:pt x="8301128" y="4362209"/>
                </a:lnTo>
                <a:lnTo>
                  <a:pt x="8341981" y="4362209"/>
                </a:lnTo>
                <a:lnTo>
                  <a:pt x="8341981" y="4345912"/>
                </a:lnTo>
                <a:cubicBezTo>
                  <a:pt x="8341981" y="4342489"/>
                  <a:pt x="8342186" y="4339196"/>
                  <a:pt x="8342595" y="4336033"/>
                </a:cubicBezTo>
                <a:cubicBezTo>
                  <a:pt x="8343005" y="4332871"/>
                  <a:pt x="8343953" y="4330266"/>
                  <a:pt x="8345442" y="4328220"/>
                </a:cubicBezTo>
                <a:cubicBezTo>
                  <a:pt x="8346930" y="4326173"/>
                  <a:pt x="8349274" y="4325150"/>
                  <a:pt x="8352474" y="4325150"/>
                </a:cubicBezTo>
                <a:cubicBezTo>
                  <a:pt x="8356939" y="4325150"/>
                  <a:pt x="8359785" y="4326973"/>
                  <a:pt x="8361013" y="4330620"/>
                </a:cubicBezTo>
                <a:cubicBezTo>
                  <a:pt x="8362241" y="4334266"/>
                  <a:pt x="8362855" y="4338508"/>
                  <a:pt x="8362855" y="4343345"/>
                </a:cubicBezTo>
                <a:cubicBezTo>
                  <a:pt x="8362855" y="4353986"/>
                  <a:pt x="8361831" y="4362469"/>
                  <a:pt x="8359785" y="4368794"/>
                </a:cubicBezTo>
                <a:cubicBezTo>
                  <a:pt x="8357739" y="4375119"/>
                  <a:pt x="8354576" y="4379845"/>
                  <a:pt x="8350297" y="4382970"/>
                </a:cubicBezTo>
                <a:cubicBezTo>
                  <a:pt x="8346018" y="4386095"/>
                  <a:pt x="8340549" y="4388142"/>
                  <a:pt x="8333889" y="4389109"/>
                </a:cubicBezTo>
                <a:cubicBezTo>
                  <a:pt x="8327229" y="4390077"/>
                  <a:pt x="8319248" y="4390560"/>
                  <a:pt x="8309946" y="4390560"/>
                </a:cubicBezTo>
                <a:lnTo>
                  <a:pt x="8309946" y="4436995"/>
                </a:lnTo>
                <a:lnTo>
                  <a:pt x="8347116" y="4436995"/>
                </a:lnTo>
                <a:lnTo>
                  <a:pt x="8347116" y="4418019"/>
                </a:lnTo>
                <a:cubicBezTo>
                  <a:pt x="8360138" y="4418019"/>
                  <a:pt x="8370929" y="4415117"/>
                  <a:pt x="8379486" y="4409313"/>
                </a:cubicBezTo>
                <a:cubicBezTo>
                  <a:pt x="8388044" y="4403508"/>
                  <a:pt x="8394424" y="4395546"/>
                  <a:pt x="8398629" y="4385426"/>
                </a:cubicBezTo>
                <a:cubicBezTo>
                  <a:pt x="8402834" y="4375305"/>
                  <a:pt x="8404936" y="4363808"/>
                  <a:pt x="8404936" y="4350935"/>
                </a:cubicBezTo>
                <a:cubicBezTo>
                  <a:pt x="8404936" y="4337764"/>
                  <a:pt x="8403317" y="4326620"/>
                  <a:pt x="8400080" y="4317504"/>
                </a:cubicBezTo>
                <a:cubicBezTo>
                  <a:pt x="8396843" y="4308389"/>
                  <a:pt x="8391410" y="4301449"/>
                  <a:pt x="8383784" y="4296687"/>
                </a:cubicBezTo>
                <a:cubicBezTo>
                  <a:pt x="8376156" y="4291924"/>
                  <a:pt x="8365720" y="4289543"/>
                  <a:pt x="8352474" y="4289543"/>
                </a:cubicBezTo>
                <a:close/>
                <a:moveTo>
                  <a:pt x="7608259" y="4276818"/>
                </a:moveTo>
                <a:lnTo>
                  <a:pt x="7608259" y="4310081"/>
                </a:lnTo>
                <a:lnTo>
                  <a:pt x="7648219" y="4310081"/>
                </a:lnTo>
                <a:lnTo>
                  <a:pt x="7648219" y="4276818"/>
                </a:lnTo>
                <a:close/>
                <a:moveTo>
                  <a:pt x="4140368" y="3313289"/>
                </a:moveTo>
                <a:lnTo>
                  <a:pt x="4140368" y="3742928"/>
                </a:lnTo>
                <a:cubicBezTo>
                  <a:pt x="4140368" y="3772393"/>
                  <a:pt x="4134886" y="3799802"/>
                  <a:pt x="4123922" y="3825156"/>
                </a:cubicBezTo>
                <a:cubicBezTo>
                  <a:pt x="4112959" y="3850509"/>
                  <a:pt x="4092402" y="3863186"/>
                  <a:pt x="4062252" y="3863186"/>
                </a:cubicBezTo>
                <a:cubicBezTo>
                  <a:pt x="4007434" y="3863186"/>
                  <a:pt x="3980024" y="3817618"/>
                  <a:pt x="3980024" y="3726483"/>
                </a:cubicBezTo>
                <a:lnTo>
                  <a:pt x="3980024" y="3528109"/>
                </a:lnTo>
                <a:cubicBezTo>
                  <a:pt x="3980024" y="3467809"/>
                  <a:pt x="3994072" y="3422069"/>
                  <a:pt x="4022166" y="3390892"/>
                </a:cubicBezTo>
                <a:cubicBezTo>
                  <a:pt x="4050260" y="3359714"/>
                  <a:pt x="4089661" y="3333846"/>
                  <a:pt x="4140368" y="3313289"/>
                </a:cubicBezTo>
                <a:close/>
                <a:moveTo>
                  <a:pt x="8818788" y="2858982"/>
                </a:moveTo>
                <a:cubicBezTo>
                  <a:pt x="8876348" y="2858982"/>
                  <a:pt x="8905128" y="2903865"/>
                  <a:pt x="8905128" y="2993630"/>
                </a:cubicBezTo>
                <a:lnTo>
                  <a:pt x="8905128" y="3747040"/>
                </a:lnTo>
                <a:cubicBezTo>
                  <a:pt x="8905128" y="3781301"/>
                  <a:pt x="8898446" y="3809567"/>
                  <a:pt x="8885084" y="3831837"/>
                </a:cubicBezTo>
                <a:cubicBezTo>
                  <a:pt x="8871722" y="3854107"/>
                  <a:pt x="8849624" y="3865242"/>
                  <a:pt x="8818788" y="3865242"/>
                </a:cubicBezTo>
                <a:cubicBezTo>
                  <a:pt x="8787954" y="3865242"/>
                  <a:pt x="8765854" y="3854107"/>
                  <a:pt x="8752492" y="3831837"/>
                </a:cubicBezTo>
                <a:cubicBezTo>
                  <a:pt x="8739130" y="3809567"/>
                  <a:pt x="8732450" y="3781301"/>
                  <a:pt x="8732450" y="3747040"/>
                </a:cubicBezTo>
                <a:lnTo>
                  <a:pt x="8732450" y="2993630"/>
                </a:lnTo>
                <a:cubicBezTo>
                  <a:pt x="8732450" y="2903865"/>
                  <a:pt x="8761230" y="2858982"/>
                  <a:pt x="8818788" y="2858982"/>
                </a:cubicBezTo>
                <a:close/>
                <a:moveTo>
                  <a:pt x="9452387" y="2590715"/>
                </a:moveTo>
                <a:lnTo>
                  <a:pt x="9452387" y="3738817"/>
                </a:lnTo>
                <a:cubicBezTo>
                  <a:pt x="9452387" y="3821044"/>
                  <a:pt x="9460268" y="3892822"/>
                  <a:pt x="9476028" y="3954150"/>
                </a:cubicBezTo>
                <a:cubicBezTo>
                  <a:pt x="9491788" y="4015478"/>
                  <a:pt x="9521424" y="4063273"/>
                  <a:pt x="9564936" y="4097535"/>
                </a:cubicBezTo>
                <a:cubicBezTo>
                  <a:pt x="9608448" y="4131796"/>
                  <a:pt x="9671318" y="4148927"/>
                  <a:pt x="9753546" y="4148927"/>
                </a:cubicBezTo>
                <a:cubicBezTo>
                  <a:pt x="9823439" y="4148927"/>
                  <a:pt x="9874660" y="4133509"/>
                  <a:pt x="9907208" y="4102674"/>
                </a:cubicBezTo>
                <a:cubicBezTo>
                  <a:pt x="9939757" y="4071838"/>
                  <a:pt x="9967680" y="4026956"/>
                  <a:pt x="9990978" y="3968026"/>
                </a:cubicBezTo>
                <a:lnTo>
                  <a:pt x="9990978" y="4132481"/>
                </a:lnTo>
                <a:lnTo>
                  <a:pt x="10358946" y="4132481"/>
                </a:lnTo>
                <a:lnTo>
                  <a:pt x="10358946" y="2590715"/>
                </a:lnTo>
                <a:lnTo>
                  <a:pt x="9992005" y="2590715"/>
                </a:lnTo>
                <a:lnTo>
                  <a:pt x="9992005" y="3677146"/>
                </a:lnTo>
                <a:cubicBezTo>
                  <a:pt x="9992005" y="3731279"/>
                  <a:pt x="9987038" y="3775477"/>
                  <a:pt x="9977102" y="3809738"/>
                </a:cubicBezTo>
                <a:cubicBezTo>
                  <a:pt x="9967166" y="3844000"/>
                  <a:pt x="9943011" y="3861130"/>
                  <a:pt x="9904639" y="3861130"/>
                </a:cubicBezTo>
                <a:cubicBezTo>
                  <a:pt x="9869006" y="3861130"/>
                  <a:pt x="9846394" y="3848967"/>
                  <a:pt x="9836801" y="3824642"/>
                </a:cubicBezTo>
                <a:cubicBezTo>
                  <a:pt x="9827208" y="3800316"/>
                  <a:pt x="9822411" y="3757318"/>
                  <a:pt x="9822411" y="3695647"/>
                </a:cubicBezTo>
                <a:lnTo>
                  <a:pt x="9822411" y="2590715"/>
                </a:lnTo>
                <a:close/>
                <a:moveTo>
                  <a:pt x="8818788" y="2574269"/>
                </a:moveTo>
                <a:cubicBezTo>
                  <a:pt x="8674890" y="2574269"/>
                  <a:pt x="8562170" y="2617610"/>
                  <a:pt x="8480628" y="2704292"/>
                </a:cubicBezTo>
                <a:cubicBezTo>
                  <a:pt x="8399086" y="2790973"/>
                  <a:pt x="8358315" y="2906948"/>
                  <a:pt x="8358315" y="3052217"/>
                </a:cubicBezTo>
                <a:lnTo>
                  <a:pt x="8358315" y="3670979"/>
                </a:lnTo>
                <a:cubicBezTo>
                  <a:pt x="8358315" y="3989611"/>
                  <a:pt x="8511806" y="4148927"/>
                  <a:pt x="8818788" y="4148927"/>
                </a:cubicBezTo>
                <a:cubicBezTo>
                  <a:pt x="9126456" y="4148927"/>
                  <a:pt x="9280290" y="3989611"/>
                  <a:pt x="9280290" y="3670979"/>
                </a:cubicBezTo>
                <a:lnTo>
                  <a:pt x="9280290" y="3052217"/>
                </a:lnTo>
                <a:cubicBezTo>
                  <a:pt x="9280290" y="2906948"/>
                  <a:pt x="9239520" y="2790973"/>
                  <a:pt x="9157977" y="2704292"/>
                </a:cubicBezTo>
                <a:cubicBezTo>
                  <a:pt x="9076435" y="2617610"/>
                  <a:pt x="8963372" y="2574269"/>
                  <a:pt x="8818788" y="2574269"/>
                </a:cubicBezTo>
                <a:close/>
                <a:moveTo>
                  <a:pt x="5294260" y="2574269"/>
                </a:moveTo>
                <a:cubicBezTo>
                  <a:pt x="5227793" y="2574269"/>
                  <a:pt x="5175887" y="2594998"/>
                  <a:pt x="5138543" y="2636454"/>
                </a:cubicBezTo>
                <a:cubicBezTo>
                  <a:pt x="5101197" y="2677911"/>
                  <a:pt x="5075672" y="2728103"/>
                  <a:pt x="5061967" y="2787033"/>
                </a:cubicBezTo>
                <a:lnTo>
                  <a:pt x="5061967" y="2590715"/>
                </a:lnTo>
                <a:lnTo>
                  <a:pt x="4693999" y="2590715"/>
                </a:lnTo>
                <a:lnTo>
                  <a:pt x="4693999" y="4132481"/>
                </a:lnTo>
                <a:lnTo>
                  <a:pt x="5061967" y="4132481"/>
                </a:lnTo>
                <a:lnTo>
                  <a:pt x="5061967" y="3048106"/>
                </a:lnTo>
                <a:cubicBezTo>
                  <a:pt x="5061967" y="3019326"/>
                  <a:pt x="5063680" y="2990375"/>
                  <a:pt x="5067106" y="2961253"/>
                </a:cubicBezTo>
                <a:cubicBezTo>
                  <a:pt x="5070533" y="2932130"/>
                  <a:pt x="5078928" y="2907805"/>
                  <a:pt x="5092289" y="2888276"/>
                </a:cubicBezTo>
                <a:cubicBezTo>
                  <a:pt x="5105651" y="2868747"/>
                  <a:pt x="5126379" y="2858982"/>
                  <a:pt x="5154473" y="2858982"/>
                </a:cubicBezTo>
                <a:cubicBezTo>
                  <a:pt x="5184623" y="2858982"/>
                  <a:pt x="5205865" y="2871830"/>
                  <a:pt x="5218200" y="2897526"/>
                </a:cubicBezTo>
                <a:cubicBezTo>
                  <a:pt x="5230534" y="2923222"/>
                  <a:pt x="5236702" y="2951146"/>
                  <a:pt x="5236702" y="2981296"/>
                </a:cubicBezTo>
                <a:lnTo>
                  <a:pt x="5236702" y="4132481"/>
                </a:lnTo>
                <a:lnTo>
                  <a:pt x="5599530" y="4132481"/>
                </a:lnTo>
                <a:lnTo>
                  <a:pt x="5599530" y="2943265"/>
                </a:lnTo>
                <a:cubicBezTo>
                  <a:pt x="5599530" y="2828832"/>
                  <a:pt x="5575375" y="2738724"/>
                  <a:pt x="5527067" y="2672942"/>
                </a:cubicBezTo>
                <a:cubicBezTo>
                  <a:pt x="5478758" y="2607161"/>
                  <a:pt x="5401156" y="2574269"/>
                  <a:pt x="5294260" y="2574269"/>
                </a:cubicBezTo>
                <a:close/>
                <a:moveTo>
                  <a:pt x="4079725" y="2574269"/>
                </a:moveTo>
                <a:cubicBezTo>
                  <a:pt x="3922808" y="2574269"/>
                  <a:pt x="3808203" y="2606304"/>
                  <a:pt x="3735911" y="2670373"/>
                </a:cubicBezTo>
                <a:cubicBezTo>
                  <a:pt x="3663620" y="2734442"/>
                  <a:pt x="3627474" y="2843222"/>
                  <a:pt x="3627474" y="2996713"/>
                </a:cubicBezTo>
                <a:cubicBezTo>
                  <a:pt x="3627474" y="3007677"/>
                  <a:pt x="3627474" y="3017442"/>
                  <a:pt x="3627474" y="3026007"/>
                </a:cubicBezTo>
                <a:cubicBezTo>
                  <a:pt x="3627474" y="3034572"/>
                  <a:pt x="3627816" y="3041596"/>
                  <a:pt x="3628501" y="3047078"/>
                </a:cubicBezTo>
                <a:lnTo>
                  <a:pt x="3986191" y="3047078"/>
                </a:lnTo>
                <a:lnTo>
                  <a:pt x="3986191" y="2954572"/>
                </a:lnTo>
                <a:cubicBezTo>
                  <a:pt x="3986191" y="2887419"/>
                  <a:pt x="4010860" y="2853843"/>
                  <a:pt x="4060196" y="2853843"/>
                </a:cubicBezTo>
                <a:cubicBezTo>
                  <a:pt x="4114329" y="2853843"/>
                  <a:pt x="4141396" y="2895300"/>
                  <a:pt x="4141396" y="2978212"/>
                </a:cubicBezTo>
                <a:lnTo>
                  <a:pt x="4141396" y="3136500"/>
                </a:lnTo>
                <a:lnTo>
                  <a:pt x="3913214" y="3214616"/>
                </a:lnTo>
                <a:cubicBezTo>
                  <a:pt x="3834413" y="3241340"/>
                  <a:pt x="3772571" y="3273889"/>
                  <a:pt x="3727688" y="3312262"/>
                </a:cubicBezTo>
                <a:cubicBezTo>
                  <a:pt x="3682806" y="3350634"/>
                  <a:pt x="3651114" y="3399800"/>
                  <a:pt x="3632613" y="3459757"/>
                </a:cubicBezTo>
                <a:cubicBezTo>
                  <a:pt x="3614112" y="3519715"/>
                  <a:pt x="3604861" y="3596632"/>
                  <a:pt x="3604861" y="3690508"/>
                </a:cubicBezTo>
                <a:cubicBezTo>
                  <a:pt x="3604861" y="3778218"/>
                  <a:pt x="3613084" y="3856676"/>
                  <a:pt x="3629529" y="3925885"/>
                </a:cubicBezTo>
                <a:cubicBezTo>
                  <a:pt x="3645975" y="3995093"/>
                  <a:pt x="3676639" y="4049568"/>
                  <a:pt x="3721522" y="4089312"/>
                </a:cubicBezTo>
                <a:cubicBezTo>
                  <a:pt x="3766404" y="4129055"/>
                  <a:pt x="3831672" y="4148927"/>
                  <a:pt x="3917326" y="4148927"/>
                </a:cubicBezTo>
                <a:cubicBezTo>
                  <a:pt x="3970088" y="4148927"/>
                  <a:pt x="4017027" y="4131796"/>
                  <a:pt x="4058140" y="4097535"/>
                </a:cubicBezTo>
                <a:cubicBezTo>
                  <a:pt x="4099254" y="4063273"/>
                  <a:pt x="4128719" y="4013936"/>
                  <a:pt x="4146535" y="3949525"/>
                </a:cubicBezTo>
                <a:lnTo>
                  <a:pt x="4146535" y="4132481"/>
                </a:lnTo>
                <a:lnTo>
                  <a:pt x="4512447" y="4132481"/>
                </a:lnTo>
                <a:lnTo>
                  <a:pt x="4512447" y="2957655"/>
                </a:lnTo>
                <a:cubicBezTo>
                  <a:pt x="4512447" y="2874057"/>
                  <a:pt x="4493432" y="2803821"/>
                  <a:pt x="4455402" y="2746947"/>
                </a:cubicBezTo>
                <a:cubicBezTo>
                  <a:pt x="4417373" y="2690073"/>
                  <a:pt x="4365808" y="2647075"/>
                  <a:pt x="4300712" y="2617953"/>
                </a:cubicBezTo>
                <a:cubicBezTo>
                  <a:pt x="4235615" y="2588831"/>
                  <a:pt x="4161952" y="2574269"/>
                  <a:pt x="4079725" y="2574269"/>
                </a:cubicBezTo>
                <a:close/>
                <a:moveTo>
                  <a:pt x="7325847" y="2323475"/>
                </a:moveTo>
                <a:lnTo>
                  <a:pt x="7614672" y="3537359"/>
                </a:lnTo>
                <a:lnTo>
                  <a:pt x="7614672" y="4132481"/>
                </a:lnTo>
                <a:lnTo>
                  <a:pt x="7955916" y="4132481"/>
                </a:lnTo>
                <a:lnTo>
                  <a:pt x="7955916" y="3537359"/>
                </a:lnTo>
                <a:lnTo>
                  <a:pt x="8243712" y="2323475"/>
                </a:lnTo>
                <a:lnTo>
                  <a:pt x="7886023" y="2323475"/>
                </a:lnTo>
                <a:lnTo>
                  <a:pt x="7785294" y="2936071"/>
                </a:lnTo>
                <a:lnTo>
                  <a:pt x="7684565" y="2323475"/>
                </a:lnTo>
                <a:close/>
                <a:moveTo>
                  <a:pt x="5779849" y="2323475"/>
                </a:moveTo>
                <a:lnTo>
                  <a:pt x="5779849" y="4132481"/>
                </a:lnTo>
                <a:lnTo>
                  <a:pt x="6143706" y="4132481"/>
                </a:lnTo>
                <a:lnTo>
                  <a:pt x="6143706" y="3405795"/>
                </a:lnTo>
                <a:lnTo>
                  <a:pt x="6372915" y="4132481"/>
                </a:lnTo>
                <a:lnTo>
                  <a:pt x="6764524" y="4132481"/>
                </a:lnTo>
                <a:lnTo>
                  <a:pt x="6470560" y="3260869"/>
                </a:lnTo>
                <a:lnTo>
                  <a:pt x="6701825" y="2590715"/>
                </a:lnTo>
                <a:lnTo>
                  <a:pt x="6320495" y="2590715"/>
                </a:lnTo>
                <a:lnTo>
                  <a:pt x="6143706" y="3122110"/>
                </a:lnTo>
                <a:lnTo>
                  <a:pt x="6143706" y="2323475"/>
                </a:lnTo>
                <a:close/>
                <a:moveTo>
                  <a:pt x="2531824" y="2323475"/>
                </a:moveTo>
                <a:lnTo>
                  <a:pt x="2531824" y="4132481"/>
                </a:lnTo>
                <a:lnTo>
                  <a:pt x="2910071" y="4132481"/>
                </a:lnTo>
                <a:lnTo>
                  <a:pt x="2910071" y="2965878"/>
                </a:lnTo>
                <a:cubicBezTo>
                  <a:pt x="2910071" y="2935728"/>
                  <a:pt x="2917437" y="2909689"/>
                  <a:pt x="2932170" y="2887762"/>
                </a:cubicBezTo>
                <a:cubicBezTo>
                  <a:pt x="2946902" y="2865834"/>
                  <a:pt x="2966945" y="2854871"/>
                  <a:pt x="2992299" y="2854871"/>
                </a:cubicBezTo>
                <a:cubicBezTo>
                  <a:pt x="3022449" y="2854871"/>
                  <a:pt x="3044547" y="2865492"/>
                  <a:pt x="3058594" y="2886734"/>
                </a:cubicBezTo>
                <a:cubicBezTo>
                  <a:pt x="3072642" y="2907976"/>
                  <a:pt x="3079665" y="2935386"/>
                  <a:pt x="3079665" y="2968962"/>
                </a:cubicBezTo>
                <a:lnTo>
                  <a:pt x="3079665" y="4132481"/>
                </a:lnTo>
                <a:lnTo>
                  <a:pt x="3451745" y="4132481"/>
                </a:lnTo>
                <a:lnTo>
                  <a:pt x="3451745" y="2945321"/>
                </a:lnTo>
                <a:cubicBezTo>
                  <a:pt x="3451745" y="2832258"/>
                  <a:pt x="3427419" y="2742151"/>
                  <a:pt x="3378768" y="2674998"/>
                </a:cubicBezTo>
                <a:cubicBezTo>
                  <a:pt x="3330117" y="2607846"/>
                  <a:pt x="3252343" y="2574269"/>
                  <a:pt x="3145447" y="2574269"/>
                </a:cubicBezTo>
                <a:cubicBezTo>
                  <a:pt x="3090629" y="2574269"/>
                  <a:pt x="3042663" y="2588145"/>
                  <a:pt x="3001549" y="2615897"/>
                </a:cubicBezTo>
                <a:cubicBezTo>
                  <a:pt x="2960435" y="2643649"/>
                  <a:pt x="2929942" y="2686304"/>
                  <a:pt x="2910071" y="2743864"/>
                </a:cubicBezTo>
                <a:lnTo>
                  <a:pt x="2910071" y="2323475"/>
                </a:lnTo>
                <a:close/>
                <a:moveTo>
                  <a:pt x="1611601" y="2323475"/>
                </a:moveTo>
                <a:lnTo>
                  <a:pt x="1611601" y="2670887"/>
                </a:lnTo>
                <a:lnTo>
                  <a:pt x="1826421" y="2670887"/>
                </a:lnTo>
                <a:lnTo>
                  <a:pt x="1826421" y="4132481"/>
                </a:lnTo>
                <a:lnTo>
                  <a:pt x="2188222" y="4132481"/>
                </a:lnTo>
                <a:lnTo>
                  <a:pt x="2188222" y="2670887"/>
                </a:lnTo>
                <a:lnTo>
                  <a:pt x="2403041" y="2670887"/>
                </a:lnTo>
                <a:lnTo>
                  <a:pt x="2403041" y="2323475"/>
                </a:ln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655B1740-CD76-6948-9343-05D0D2EF08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4527" y="5239927"/>
            <a:ext cx="1659968" cy="1659968"/>
          </a:xfrm>
          <a:prstGeom prst="rect">
            <a:avLst/>
          </a:prstGeom>
        </p:spPr>
      </p:pic>
      <p:pic>
        <p:nvPicPr>
          <p:cNvPr id="3" name="Picture 6" descr="Robot arm - Free technology icons">
            <a:extLst>
              <a:ext uri="{FF2B5EF4-FFF2-40B4-BE49-F238E27FC236}">
                <a16:creationId xmlns:a16="http://schemas.microsoft.com/office/drawing/2014/main" id="{0F80AD04-6B68-8943-AC6D-F11950E32A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578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set of social media icons Facebook,Twitter,Instagram,Whatsapp,Youtube and  linkedin 16337947 PNG">
            <a:extLst>
              <a:ext uri="{FF2B5EF4-FFF2-40B4-BE49-F238E27FC236}">
                <a16:creationId xmlns:a16="http://schemas.microsoft.com/office/drawing/2014/main" id="{2FCBA2FB-241A-AA6A-406E-4C1C6158A4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83" b="69270"/>
          <a:stretch/>
        </p:blipFill>
        <p:spPr bwMode="auto">
          <a:xfrm>
            <a:off x="948815" y="4454596"/>
            <a:ext cx="678426" cy="670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03F639-ADB6-2F19-2158-FF1AF85F0873}"/>
              </a:ext>
            </a:extLst>
          </p:cNvPr>
          <p:cNvSpPr txBox="1"/>
          <p:nvPr/>
        </p:nvSpPr>
        <p:spPr>
          <a:xfrm>
            <a:off x="1833719" y="4528461"/>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sp>
        <p:nvSpPr>
          <p:cNvPr id="5" name="TextBox 4">
            <a:extLst>
              <a:ext uri="{FF2B5EF4-FFF2-40B4-BE49-F238E27FC236}">
                <a16:creationId xmlns:a16="http://schemas.microsoft.com/office/drawing/2014/main" id="{FEDBA086-4675-0729-F402-47A88AFF8B4B}"/>
              </a:ext>
            </a:extLst>
          </p:cNvPr>
          <p:cNvSpPr txBox="1"/>
          <p:nvPr/>
        </p:nvSpPr>
        <p:spPr>
          <a:xfrm>
            <a:off x="1833718" y="5890229"/>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sp>
        <p:nvSpPr>
          <p:cNvPr id="7" name="TextBox 6">
            <a:extLst>
              <a:ext uri="{FF2B5EF4-FFF2-40B4-BE49-F238E27FC236}">
                <a16:creationId xmlns:a16="http://schemas.microsoft.com/office/drawing/2014/main" id="{3D45D21B-284B-4C8D-300E-35DAFC18712E}"/>
              </a:ext>
            </a:extLst>
          </p:cNvPr>
          <p:cNvSpPr txBox="1"/>
          <p:nvPr/>
        </p:nvSpPr>
        <p:spPr>
          <a:xfrm>
            <a:off x="7494060" y="4562991"/>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sp>
        <p:nvSpPr>
          <p:cNvPr id="9" name="TextBox 8">
            <a:extLst>
              <a:ext uri="{FF2B5EF4-FFF2-40B4-BE49-F238E27FC236}">
                <a16:creationId xmlns:a16="http://schemas.microsoft.com/office/drawing/2014/main" id="{4FC91FFC-FF21-A33F-756B-9D8874EAD141}"/>
              </a:ext>
            </a:extLst>
          </p:cNvPr>
          <p:cNvSpPr txBox="1"/>
          <p:nvPr/>
        </p:nvSpPr>
        <p:spPr>
          <a:xfrm>
            <a:off x="7494060" y="5924759"/>
            <a:ext cx="3372464" cy="523220"/>
          </a:xfrm>
          <a:prstGeom prst="rect">
            <a:avLst/>
          </a:prstGeom>
          <a:noFill/>
        </p:spPr>
        <p:txBody>
          <a:bodyPr wrap="square" rtlCol="0">
            <a:spAutoFit/>
          </a:bodyPr>
          <a:lstStyle/>
          <a:p>
            <a:r>
              <a:rPr lang="en-US" sz="2800" b="1" dirty="0">
                <a:latin typeface="Arial Black" panose="020B0A04020102020204" pitchFamily="34" charset="0"/>
              </a:rPr>
              <a:t>Robotics Corner</a:t>
            </a:r>
          </a:p>
        </p:txBody>
      </p:sp>
      <p:pic>
        <p:nvPicPr>
          <p:cNvPr id="4100" name="Picture 4" descr="A set of social media icons Facebook,Twitter,Instagram,Whatsapp,Youtube and  linkedin 16337947 PNG">
            <a:extLst>
              <a:ext uri="{FF2B5EF4-FFF2-40B4-BE49-F238E27FC236}">
                <a16:creationId xmlns:a16="http://schemas.microsoft.com/office/drawing/2014/main" id="{B548AD97-7E1D-B3D3-6091-8FCD09843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41" t="33396" r="-246" b="32531"/>
          <a:stretch/>
        </p:blipFill>
        <p:spPr bwMode="auto">
          <a:xfrm>
            <a:off x="6609156" y="4464187"/>
            <a:ext cx="678426" cy="7208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set of social media icons Facebook,Twitter,Instagram,Whatsapp,Youtube and  linkedin 16337947 PNG">
            <a:extLst>
              <a:ext uri="{FF2B5EF4-FFF2-40B4-BE49-F238E27FC236}">
                <a16:creationId xmlns:a16="http://schemas.microsoft.com/office/drawing/2014/main" id="{474CDDAF-8FAB-760F-82B3-1CEE19B5A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67404" r="57447"/>
          <a:stretch/>
        </p:blipFill>
        <p:spPr bwMode="auto">
          <a:xfrm>
            <a:off x="6609157" y="5850893"/>
            <a:ext cx="678425" cy="6709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 set of social media icons Facebook,Twitter,Instagram,Whatsapp,Youtube and  linkedin 16337947 PNG">
            <a:extLst>
              <a:ext uri="{FF2B5EF4-FFF2-40B4-BE49-F238E27FC236}">
                <a16:creationId xmlns:a16="http://schemas.microsoft.com/office/drawing/2014/main" id="{916A570B-F5CE-82E7-824B-B4FC458D27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11" t="68650"/>
          <a:stretch/>
        </p:blipFill>
        <p:spPr bwMode="auto">
          <a:xfrm>
            <a:off x="948813" y="5823040"/>
            <a:ext cx="689433" cy="69433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 set of social media icons Facebook,Twitter,Instagram,Whatsapp,Youtube and  linkedin 16337947 PNG">
            <a:extLst>
              <a:ext uri="{FF2B5EF4-FFF2-40B4-BE49-F238E27FC236}">
                <a16:creationId xmlns:a16="http://schemas.microsoft.com/office/drawing/2014/main" id="{72DA8240-3989-2E5C-3CE8-A64CC3ABF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695" r="60921" b="34624"/>
          <a:stretch/>
        </p:blipFill>
        <p:spPr bwMode="auto">
          <a:xfrm>
            <a:off x="948813" y="3169117"/>
            <a:ext cx="689434" cy="6988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6A431E-3268-588F-0A21-019BE1F39E3E}"/>
              </a:ext>
            </a:extLst>
          </p:cNvPr>
          <p:cNvSpPr txBox="1"/>
          <p:nvPr/>
        </p:nvSpPr>
        <p:spPr>
          <a:xfrm>
            <a:off x="1805395" y="3296379"/>
            <a:ext cx="3372464" cy="523220"/>
          </a:xfrm>
          <a:prstGeom prst="rect">
            <a:avLst/>
          </a:prstGeom>
          <a:noFill/>
        </p:spPr>
        <p:txBody>
          <a:bodyPr wrap="square" rtlCol="0">
            <a:spAutoFit/>
          </a:bodyPr>
          <a:lstStyle/>
          <a:p>
            <a:r>
              <a:rPr lang="en-US" sz="2800" b="1" dirty="0">
                <a:latin typeface="Arial Black" panose="020B0A04020102020204" pitchFamily="34" charset="0"/>
              </a:rPr>
              <a:t>01211626904</a:t>
            </a:r>
          </a:p>
        </p:txBody>
      </p:sp>
      <p:pic>
        <p:nvPicPr>
          <p:cNvPr id="8" name="Picture 7">
            <a:extLst>
              <a:ext uri="{FF2B5EF4-FFF2-40B4-BE49-F238E27FC236}">
                <a16:creationId xmlns:a16="http://schemas.microsoft.com/office/drawing/2014/main" id="{5760A1DD-A8F0-7BF0-8F32-EC24BD693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736" y="-54499"/>
            <a:ext cx="3744412" cy="3744412"/>
          </a:xfrm>
          <a:prstGeom prst="rect">
            <a:avLst/>
          </a:prstGeom>
        </p:spPr>
      </p:pic>
      <p:pic>
        <p:nvPicPr>
          <p:cNvPr id="11" name="Picture 2" descr="Book - Internet Icon White PNG Transparent With Clear ...">
            <a:extLst>
              <a:ext uri="{FF2B5EF4-FFF2-40B4-BE49-F238E27FC236}">
                <a16:creationId xmlns:a16="http://schemas.microsoft.com/office/drawing/2014/main" id="{3E0094FC-ABC1-97CD-628A-C73A66A0B2F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6609156" y="3132040"/>
            <a:ext cx="753325" cy="770447"/>
          </a:xfrm>
          <a:prstGeom prst="rect">
            <a:avLst/>
          </a:prstGeom>
          <a:solidFill>
            <a:schemeClr val="tx1"/>
          </a:solidFill>
        </p:spPr>
      </p:pic>
      <p:sp>
        <p:nvSpPr>
          <p:cNvPr id="12" name="TextBox 11">
            <a:extLst>
              <a:ext uri="{FF2B5EF4-FFF2-40B4-BE49-F238E27FC236}">
                <a16:creationId xmlns:a16="http://schemas.microsoft.com/office/drawing/2014/main" id="{861D452B-93D2-2A7B-5EFA-16106B3CA72A}"/>
              </a:ext>
            </a:extLst>
          </p:cNvPr>
          <p:cNvSpPr txBox="1"/>
          <p:nvPr/>
        </p:nvSpPr>
        <p:spPr>
          <a:xfrm>
            <a:off x="7494059" y="3330909"/>
            <a:ext cx="4567079"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www.roboticscorner.tech</a:t>
            </a:r>
          </a:p>
        </p:txBody>
      </p:sp>
    </p:spTree>
    <p:extLst>
      <p:ext uri="{BB962C8B-B14F-4D97-AF65-F5344CB8AC3E}">
        <p14:creationId xmlns:p14="http://schemas.microsoft.com/office/powerpoint/2010/main" val="24911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7D123-C199-9386-A4D2-B720E194B131}"/>
              </a:ext>
            </a:extLst>
          </p:cNvPr>
          <p:cNvSpPr/>
          <p:nvPr/>
        </p:nvSpPr>
        <p:spPr>
          <a:xfrm>
            <a:off x="0" y="0"/>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4F1314-87F7-EE9D-E1C9-604D3A7BD167}"/>
              </a:ext>
            </a:extLst>
          </p:cNvPr>
          <p:cNvSpPr txBox="1"/>
          <p:nvPr/>
        </p:nvSpPr>
        <p:spPr>
          <a:xfrm>
            <a:off x="-1735083" y="1650412"/>
            <a:ext cx="8615516" cy="1323439"/>
          </a:xfrm>
          <a:prstGeom prst="rect">
            <a:avLst/>
          </a:prstGeom>
          <a:noFill/>
        </p:spPr>
        <p:txBody>
          <a:bodyPr wrap="square" rtlCol="0">
            <a:spAutoFit/>
          </a:bodyPr>
          <a:lstStyle/>
          <a:p>
            <a:pPr algn="ctr"/>
            <a:r>
              <a:rPr lang="en-US" sz="8000" b="1" dirty="0">
                <a:gradFill flip="none" rotWithShape="1">
                  <a:gsLst>
                    <a:gs pos="10000">
                      <a:srgbClr val="002060"/>
                    </a:gs>
                    <a:gs pos="57000">
                      <a:srgbClr val="00B0F0"/>
                    </a:gs>
                    <a:gs pos="86000">
                      <a:srgbClr val="002060"/>
                    </a:gs>
                  </a:gsLst>
                  <a:lin ang="0" scaled="1"/>
                  <a:tileRect/>
                </a:gradFill>
                <a:latin typeface="Aldhabi" panose="01000000000000000000" pitchFamily="2" charset="-78"/>
                <a:cs typeface="Aldhabi" panose="01000000000000000000" pitchFamily="2" charset="-78"/>
              </a:rPr>
              <a:t>Mapping</a:t>
            </a:r>
          </a:p>
        </p:txBody>
      </p:sp>
      <p:cxnSp>
        <p:nvCxnSpPr>
          <p:cNvPr id="16" name="Straight Connector 15">
            <a:extLst>
              <a:ext uri="{FF2B5EF4-FFF2-40B4-BE49-F238E27FC236}">
                <a16:creationId xmlns:a16="http://schemas.microsoft.com/office/drawing/2014/main" id="{D7AADB5C-15BB-EADF-F182-BB494919576A}"/>
              </a:ext>
            </a:extLst>
          </p:cNvPr>
          <p:cNvCxnSpPr/>
          <p:nvPr/>
        </p:nvCxnSpPr>
        <p:spPr>
          <a:xfrm>
            <a:off x="321548" y="2983900"/>
            <a:ext cx="463229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F51AE42-5912-B95E-1DAB-E9D5E0390840}"/>
              </a:ext>
            </a:extLst>
          </p:cNvPr>
          <p:cNvGrpSpPr/>
          <p:nvPr/>
        </p:nvGrpSpPr>
        <p:grpSpPr>
          <a:xfrm>
            <a:off x="6092312" y="-6165142"/>
            <a:ext cx="7182459" cy="12330284"/>
            <a:chOff x="6096000" y="-1562970"/>
            <a:chExt cx="7182459" cy="12330284"/>
          </a:xfrm>
          <a:blipFill>
            <a:blip r:embed="rId2"/>
            <a:stretch>
              <a:fillRect/>
            </a:stretch>
          </a:blipFill>
        </p:grpSpPr>
        <p:sp>
          <p:nvSpPr>
            <p:cNvPr id="21" name="Hexagon 20">
              <a:extLst>
                <a:ext uri="{FF2B5EF4-FFF2-40B4-BE49-F238E27FC236}">
                  <a16:creationId xmlns:a16="http://schemas.microsoft.com/office/drawing/2014/main" id="{E2AE677A-B5B2-941A-3F88-4C2DFCD3A0A5}"/>
                </a:ext>
              </a:extLst>
            </p:cNvPr>
            <p:cNvSpPr/>
            <p:nvPr/>
          </p:nvSpPr>
          <p:spPr>
            <a:xfrm>
              <a:off x="8124963" y="156496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F5F641FF-6369-602B-7DBF-4C993340FE03}"/>
                </a:ext>
              </a:extLst>
            </p:cNvPr>
            <p:cNvSpPr/>
            <p:nvPr/>
          </p:nvSpPr>
          <p:spPr>
            <a:xfrm>
              <a:off x="9077873" y="10258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FE70A8FF-3BF3-BA0C-F528-9B6A5301378D}"/>
                </a:ext>
              </a:extLst>
            </p:cNvPr>
            <p:cNvSpPr/>
            <p:nvPr/>
          </p:nvSpPr>
          <p:spPr>
            <a:xfrm>
              <a:off x="9077873" y="21041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56C6F3A8-D9DD-3B9A-4414-B9FA940D7C51}"/>
                </a:ext>
              </a:extLst>
            </p:cNvPr>
            <p:cNvSpPr/>
            <p:nvPr/>
          </p:nvSpPr>
          <p:spPr>
            <a:xfrm>
              <a:off x="10072323" y="5620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B28D436E-A9F1-F204-3FA2-5C6F5ABAD3C4}"/>
                </a:ext>
              </a:extLst>
            </p:cNvPr>
            <p:cNvSpPr/>
            <p:nvPr/>
          </p:nvSpPr>
          <p:spPr>
            <a:xfrm>
              <a:off x="11025233" y="229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Hexagon 1024">
              <a:extLst>
                <a:ext uri="{FF2B5EF4-FFF2-40B4-BE49-F238E27FC236}">
                  <a16:creationId xmlns:a16="http://schemas.microsoft.com/office/drawing/2014/main" id="{A93DE1CB-EBFF-6F66-DA87-40656043228A}"/>
                </a:ext>
              </a:extLst>
            </p:cNvPr>
            <p:cNvSpPr/>
            <p:nvPr/>
          </p:nvSpPr>
          <p:spPr>
            <a:xfrm>
              <a:off x="11025233" y="110121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6" name="Hexagon 1025">
              <a:extLst>
                <a:ext uri="{FF2B5EF4-FFF2-40B4-BE49-F238E27FC236}">
                  <a16:creationId xmlns:a16="http://schemas.microsoft.com/office/drawing/2014/main" id="{BA46D4D0-28A0-1E6B-67CE-46954775D7F8}"/>
                </a:ext>
              </a:extLst>
            </p:cNvPr>
            <p:cNvSpPr/>
            <p:nvPr/>
          </p:nvSpPr>
          <p:spPr>
            <a:xfrm>
              <a:off x="10034469" y="27026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Hexagon 1029">
              <a:extLst>
                <a:ext uri="{FF2B5EF4-FFF2-40B4-BE49-F238E27FC236}">
                  <a16:creationId xmlns:a16="http://schemas.microsoft.com/office/drawing/2014/main" id="{C8A5BC2E-3FE9-8F12-A2C6-396142DF4F3C}"/>
                </a:ext>
              </a:extLst>
            </p:cNvPr>
            <p:cNvSpPr/>
            <p:nvPr/>
          </p:nvSpPr>
          <p:spPr>
            <a:xfrm>
              <a:off x="10987379" y="2193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Hexagon 1031">
              <a:extLst>
                <a:ext uri="{FF2B5EF4-FFF2-40B4-BE49-F238E27FC236}">
                  <a16:creationId xmlns:a16="http://schemas.microsoft.com/office/drawing/2014/main" id="{7A619DE4-B969-3089-F5D7-31CAECE4F600}"/>
                </a:ext>
              </a:extLst>
            </p:cNvPr>
            <p:cNvSpPr/>
            <p:nvPr/>
          </p:nvSpPr>
          <p:spPr>
            <a:xfrm>
              <a:off x="10987379" y="3271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Hexagon 1037">
              <a:extLst>
                <a:ext uri="{FF2B5EF4-FFF2-40B4-BE49-F238E27FC236}">
                  <a16:creationId xmlns:a16="http://schemas.microsoft.com/office/drawing/2014/main" id="{5F89FB3F-0B55-836E-0EDA-F9847EB77A87}"/>
                </a:ext>
              </a:extLst>
            </p:cNvPr>
            <p:cNvSpPr/>
            <p:nvPr/>
          </p:nvSpPr>
          <p:spPr>
            <a:xfrm>
              <a:off x="10051553" y="1630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0" name="Hexagon 1039">
              <a:extLst>
                <a:ext uri="{FF2B5EF4-FFF2-40B4-BE49-F238E27FC236}">
                  <a16:creationId xmlns:a16="http://schemas.microsoft.com/office/drawing/2014/main" id="{C5FAE7E5-973E-CD37-D0F4-F04464A5C4BB}"/>
                </a:ext>
              </a:extLst>
            </p:cNvPr>
            <p:cNvSpPr/>
            <p:nvPr/>
          </p:nvSpPr>
          <p:spPr>
            <a:xfrm>
              <a:off x="8078098" y="369025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Hexagon 1040">
              <a:extLst>
                <a:ext uri="{FF2B5EF4-FFF2-40B4-BE49-F238E27FC236}">
                  <a16:creationId xmlns:a16="http://schemas.microsoft.com/office/drawing/2014/main" id="{A7E5C770-BCF5-6185-77B5-9FF7C557F99E}"/>
                </a:ext>
              </a:extLst>
            </p:cNvPr>
            <p:cNvSpPr/>
            <p:nvPr/>
          </p:nvSpPr>
          <p:spPr>
            <a:xfrm>
              <a:off x="9042231" y="317254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Hexagon 1041">
              <a:extLst>
                <a:ext uri="{FF2B5EF4-FFF2-40B4-BE49-F238E27FC236}">
                  <a16:creationId xmlns:a16="http://schemas.microsoft.com/office/drawing/2014/main" id="{AD0D29AE-9703-65EB-8450-D59AD2898933}"/>
                </a:ext>
              </a:extLst>
            </p:cNvPr>
            <p:cNvSpPr/>
            <p:nvPr/>
          </p:nvSpPr>
          <p:spPr>
            <a:xfrm>
              <a:off x="9050672" y="429936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Hexagon 1042">
              <a:extLst>
                <a:ext uri="{FF2B5EF4-FFF2-40B4-BE49-F238E27FC236}">
                  <a16:creationId xmlns:a16="http://schemas.microsoft.com/office/drawing/2014/main" id="{B9CDEDC4-695C-B2CD-4C12-81FBC1C88561}"/>
                </a:ext>
              </a:extLst>
            </p:cNvPr>
            <p:cNvSpPr/>
            <p:nvPr/>
          </p:nvSpPr>
          <p:spPr>
            <a:xfrm>
              <a:off x="10014805" y="375919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Hexagon 1043">
              <a:extLst>
                <a:ext uri="{FF2B5EF4-FFF2-40B4-BE49-F238E27FC236}">
                  <a16:creationId xmlns:a16="http://schemas.microsoft.com/office/drawing/2014/main" id="{8919846D-D491-E766-C109-BF4B0437E67A}"/>
                </a:ext>
              </a:extLst>
            </p:cNvPr>
            <p:cNvSpPr/>
            <p:nvPr/>
          </p:nvSpPr>
          <p:spPr>
            <a:xfrm>
              <a:off x="10992948" y="432017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Hexagon 1044">
              <a:extLst>
                <a:ext uri="{FF2B5EF4-FFF2-40B4-BE49-F238E27FC236}">
                  <a16:creationId xmlns:a16="http://schemas.microsoft.com/office/drawing/2014/main" id="{3AC41844-87CF-27AD-4187-EE10620CAAD4}"/>
                </a:ext>
              </a:extLst>
            </p:cNvPr>
            <p:cNvSpPr/>
            <p:nvPr/>
          </p:nvSpPr>
          <p:spPr>
            <a:xfrm>
              <a:off x="10034468" y="48276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7" name="Hexagon 1046">
              <a:extLst>
                <a:ext uri="{FF2B5EF4-FFF2-40B4-BE49-F238E27FC236}">
                  <a16:creationId xmlns:a16="http://schemas.microsoft.com/office/drawing/2014/main" id="{507F640C-9733-CC20-5E94-CA67EAC73D27}"/>
                </a:ext>
              </a:extLst>
            </p:cNvPr>
            <p:cNvSpPr/>
            <p:nvPr/>
          </p:nvSpPr>
          <p:spPr>
            <a:xfrm>
              <a:off x="9050671" y="53569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Hexagon 1048">
              <a:extLst>
                <a:ext uri="{FF2B5EF4-FFF2-40B4-BE49-F238E27FC236}">
                  <a16:creationId xmlns:a16="http://schemas.microsoft.com/office/drawing/2014/main" id="{88E78396-18D0-0FC3-48EF-41BFD37CFC6D}"/>
                </a:ext>
              </a:extLst>
            </p:cNvPr>
            <p:cNvSpPr/>
            <p:nvPr/>
          </p:nvSpPr>
          <p:spPr>
            <a:xfrm>
              <a:off x="10987378" y="536867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Hexagon 1049">
              <a:extLst>
                <a:ext uri="{FF2B5EF4-FFF2-40B4-BE49-F238E27FC236}">
                  <a16:creationId xmlns:a16="http://schemas.microsoft.com/office/drawing/2014/main" id="{F00EF6BB-CF84-0A23-0101-F8AD17FF797E}"/>
                </a:ext>
              </a:extLst>
            </p:cNvPr>
            <p:cNvSpPr/>
            <p:nvPr/>
          </p:nvSpPr>
          <p:spPr>
            <a:xfrm>
              <a:off x="10014805" y="59039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Hexagon 1050">
              <a:extLst>
                <a:ext uri="{FF2B5EF4-FFF2-40B4-BE49-F238E27FC236}">
                  <a16:creationId xmlns:a16="http://schemas.microsoft.com/office/drawing/2014/main" id="{7E09B235-A71A-CC69-A7D5-9107637A6EA5}"/>
                </a:ext>
              </a:extLst>
            </p:cNvPr>
            <p:cNvSpPr/>
            <p:nvPr/>
          </p:nvSpPr>
          <p:spPr>
            <a:xfrm>
              <a:off x="8097762" y="265372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Hexagon 1051">
              <a:extLst>
                <a:ext uri="{FF2B5EF4-FFF2-40B4-BE49-F238E27FC236}">
                  <a16:creationId xmlns:a16="http://schemas.microsoft.com/office/drawing/2014/main" id="{2EDF4BB3-94CC-2BEC-27E4-D680CC02B073}"/>
                </a:ext>
              </a:extLst>
            </p:cNvPr>
            <p:cNvSpPr/>
            <p:nvPr/>
          </p:nvSpPr>
          <p:spPr>
            <a:xfrm>
              <a:off x="8140161" y="45678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Hexagon 1052">
              <a:extLst>
                <a:ext uri="{FF2B5EF4-FFF2-40B4-BE49-F238E27FC236}">
                  <a16:creationId xmlns:a16="http://schemas.microsoft.com/office/drawing/2014/main" id="{F80C866B-0385-AE0E-54CE-8D3EFED7FF2B}"/>
                </a:ext>
              </a:extLst>
            </p:cNvPr>
            <p:cNvSpPr/>
            <p:nvPr/>
          </p:nvSpPr>
          <p:spPr>
            <a:xfrm>
              <a:off x="9113841" y="-8234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Hexagon 1053">
              <a:extLst>
                <a:ext uri="{FF2B5EF4-FFF2-40B4-BE49-F238E27FC236}">
                  <a16:creationId xmlns:a16="http://schemas.microsoft.com/office/drawing/2014/main" id="{96E2E9FF-9F51-8A60-FE74-99B55D89E7DF}"/>
                </a:ext>
              </a:extLst>
            </p:cNvPr>
            <p:cNvSpPr/>
            <p:nvPr/>
          </p:nvSpPr>
          <p:spPr>
            <a:xfrm>
              <a:off x="10108291" y="-54610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Hexagon 1054">
              <a:extLst>
                <a:ext uri="{FF2B5EF4-FFF2-40B4-BE49-F238E27FC236}">
                  <a16:creationId xmlns:a16="http://schemas.microsoft.com/office/drawing/2014/main" id="{05CFD752-D6B3-4171-DC67-B9B17BE8E998}"/>
                </a:ext>
              </a:extLst>
            </p:cNvPr>
            <p:cNvSpPr/>
            <p:nvPr/>
          </p:nvSpPr>
          <p:spPr>
            <a:xfrm>
              <a:off x="11061201" y="-108523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Hexagon 1055">
              <a:extLst>
                <a:ext uri="{FF2B5EF4-FFF2-40B4-BE49-F238E27FC236}">
                  <a16:creationId xmlns:a16="http://schemas.microsoft.com/office/drawing/2014/main" id="{872C661B-7161-E33E-D8A8-6C215C94ADDC}"/>
                </a:ext>
              </a:extLst>
            </p:cNvPr>
            <p:cNvSpPr/>
            <p:nvPr/>
          </p:nvSpPr>
          <p:spPr>
            <a:xfrm>
              <a:off x="7140142" y="206641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Hexagon 1056">
              <a:extLst>
                <a:ext uri="{FF2B5EF4-FFF2-40B4-BE49-F238E27FC236}">
                  <a16:creationId xmlns:a16="http://schemas.microsoft.com/office/drawing/2014/main" id="{D9EE6671-7D07-CAEB-B3E4-D016130CFA7B}"/>
                </a:ext>
              </a:extLst>
            </p:cNvPr>
            <p:cNvSpPr/>
            <p:nvPr/>
          </p:nvSpPr>
          <p:spPr>
            <a:xfrm>
              <a:off x="7115766" y="420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Hexagon 1057">
              <a:extLst>
                <a:ext uri="{FF2B5EF4-FFF2-40B4-BE49-F238E27FC236}">
                  <a16:creationId xmlns:a16="http://schemas.microsoft.com/office/drawing/2014/main" id="{7AD1AF5D-1772-1F43-95B4-3A0102562BEA}"/>
                </a:ext>
              </a:extLst>
            </p:cNvPr>
            <p:cNvSpPr/>
            <p:nvPr/>
          </p:nvSpPr>
          <p:spPr>
            <a:xfrm>
              <a:off x="7107325" y="315009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9" name="Hexagon 1058">
              <a:extLst>
                <a:ext uri="{FF2B5EF4-FFF2-40B4-BE49-F238E27FC236}">
                  <a16:creationId xmlns:a16="http://schemas.microsoft.com/office/drawing/2014/main" id="{2365B5E5-8D46-C251-C0C2-B7B5D4A27C21}"/>
                </a:ext>
              </a:extLst>
            </p:cNvPr>
            <p:cNvSpPr/>
            <p:nvPr/>
          </p:nvSpPr>
          <p:spPr>
            <a:xfrm>
              <a:off x="7166481" y="10164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Hexagon 1059">
              <a:extLst>
                <a:ext uri="{FF2B5EF4-FFF2-40B4-BE49-F238E27FC236}">
                  <a16:creationId xmlns:a16="http://schemas.microsoft.com/office/drawing/2014/main" id="{F187CBA0-6791-3903-407F-D5B0732C72B2}"/>
                </a:ext>
              </a:extLst>
            </p:cNvPr>
            <p:cNvSpPr/>
            <p:nvPr/>
          </p:nvSpPr>
          <p:spPr>
            <a:xfrm>
              <a:off x="6125434" y="260554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Hexagon 1060">
              <a:extLst>
                <a:ext uri="{FF2B5EF4-FFF2-40B4-BE49-F238E27FC236}">
                  <a16:creationId xmlns:a16="http://schemas.microsoft.com/office/drawing/2014/main" id="{EB5044F9-FBA7-50A9-EA47-12298026BED9}"/>
                </a:ext>
              </a:extLst>
            </p:cNvPr>
            <p:cNvSpPr/>
            <p:nvPr/>
          </p:nvSpPr>
          <p:spPr>
            <a:xfrm>
              <a:off x="6140143" y="14983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2" name="Hexagon 1061">
              <a:extLst>
                <a:ext uri="{FF2B5EF4-FFF2-40B4-BE49-F238E27FC236}">
                  <a16:creationId xmlns:a16="http://schemas.microsoft.com/office/drawing/2014/main" id="{E5E64888-F33E-D829-32CC-AF88510A89CA}"/>
                </a:ext>
              </a:extLst>
            </p:cNvPr>
            <p:cNvSpPr/>
            <p:nvPr/>
          </p:nvSpPr>
          <p:spPr>
            <a:xfrm>
              <a:off x="8066874" y="47865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Hexagon 1062">
              <a:extLst>
                <a:ext uri="{FF2B5EF4-FFF2-40B4-BE49-F238E27FC236}">
                  <a16:creationId xmlns:a16="http://schemas.microsoft.com/office/drawing/2014/main" id="{05219F0A-580C-990E-CA52-C517BD5FB004}"/>
                </a:ext>
              </a:extLst>
            </p:cNvPr>
            <p:cNvSpPr/>
            <p:nvPr/>
          </p:nvSpPr>
          <p:spPr>
            <a:xfrm>
              <a:off x="7104542" y="529952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Hexagon 1063">
              <a:extLst>
                <a:ext uri="{FF2B5EF4-FFF2-40B4-BE49-F238E27FC236}">
                  <a16:creationId xmlns:a16="http://schemas.microsoft.com/office/drawing/2014/main" id="{3E111DB4-EF5C-E13A-378F-15E85522F3EB}"/>
                </a:ext>
              </a:extLst>
            </p:cNvPr>
            <p:cNvSpPr/>
            <p:nvPr/>
          </p:nvSpPr>
          <p:spPr>
            <a:xfrm>
              <a:off x="8097761" y="587451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5" name="Hexagon 1064">
              <a:extLst>
                <a:ext uri="{FF2B5EF4-FFF2-40B4-BE49-F238E27FC236}">
                  <a16:creationId xmlns:a16="http://schemas.microsoft.com/office/drawing/2014/main" id="{27D3062B-E573-AFF3-F9ED-D2836FA5C27C}"/>
                </a:ext>
              </a:extLst>
            </p:cNvPr>
            <p:cNvSpPr/>
            <p:nvPr/>
          </p:nvSpPr>
          <p:spPr>
            <a:xfrm>
              <a:off x="12028694" y="-45479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Hexagon 1065">
              <a:extLst>
                <a:ext uri="{FF2B5EF4-FFF2-40B4-BE49-F238E27FC236}">
                  <a16:creationId xmlns:a16="http://schemas.microsoft.com/office/drawing/2014/main" id="{742AECC7-E34B-145F-31A6-34E58F6089C2}"/>
                </a:ext>
              </a:extLst>
            </p:cNvPr>
            <p:cNvSpPr/>
            <p:nvPr/>
          </p:nvSpPr>
          <p:spPr>
            <a:xfrm>
              <a:off x="12028694" y="62348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7" name="Hexagon 1066">
              <a:extLst>
                <a:ext uri="{FF2B5EF4-FFF2-40B4-BE49-F238E27FC236}">
                  <a16:creationId xmlns:a16="http://schemas.microsoft.com/office/drawing/2014/main" id="{3A239464-3958-11C0-097D-1FE6E4AEFF0C}"/>
                </a:ext>
              </a:extLst>
            </p:cNvPr>
            <p:cNvSpPr/>
            <p:nvPr/>
          </p:nvSpPr>
          <p:spPr>
            <a:xfrm>
              <a:off x="11990840" y="171568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Hexagon 1067">
              <a:extLst>
                <a:ext uri="{FF2B5EF4-FFF2-40B4-BE49-F238E27FC236}">
                  <a16:creationId xmlns:a16="http://schemas.microsoft.com/office/drawing/2014/main" id="{6ADB45D5-4724-ABB3-644D-03FE6D56C1A7}"/>
                </a:ext>
              </a:extLst>
            </p:cNvPr>
            <p:cNvSpPr/>
            <p:nvPr/>
          </p:nvSpPr>
          <p:spPr>
            <a:xfrm>
              <a:off x="11990840" y="279395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9" name="Hexagon 1068">
              <a:extLst>
                <a:ext uri="{FF2B5EF4-FFF2-40B4-BE49-F238E27FC236}">
                  <a16:creationId xmlns:a16="http://schemas.microsoft.com/office/drawing/2014/main" id="{02D34450-EECD-E4C2-FEC3-C692FA8826B1}"/>
                </a:ext>
              </a:extLst>
            </p:cNvPr>
            <p:cNvSpPr/>
            <p:nvPr/>
          </p:nvSpPr>
          <p:spPr>
            <a:xfrm>
              <a:off x="11996409" y="384244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Hexagon 1069">
              <a:extLst>
                <a:ext uri="{FF2B5EF4-FFF2-40B4-BE49-F238E27FC236}">
                  <a16:creationId xmlns:a16="http://schemas.microsoft.com/office/drawing/2014/main" id="{074A8A4F-A5E4-7DC3-1100-EA9AE36BF2A4}"/>
                </a:ext>
              </a:extLst>
            </p:cNvPr>
            <p:cNvSpPr/>
            <p:nvPr/>
          </p:nvSpPr>
          <p:spPr>
            <a:xfrm>
              <a:off x="11990839" y="4890938"/>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Hexagon 1070">
              <a:extLst>
                <a:ext uri="{FF2B5EF4-FFF2-40B4-BE49-F238E27FC236}">
                  <a16:creationId xmlns:a16="http://schemas.microsoft.com/office/drawing/2014/main" id="{100A8B39-7DC8-5053-B60C-D236DAF36476}"/>
                </a:ext>
              </a:extLst>
            </p:cNvPr>
            <p:cNvSpPr/>
            <p:nvPr/>
          </p:nvSpPr>
          <p:spPr>
            <a:xfrm>
              <a:off x="12064662" y="-156297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Hexagon 1071">
              <a:extLst>
                <a:ext uri="{FF2B5EF4-FFF2-40B4-BE49-F238E27FC236}">
                  <a16:creationId xmlns:a16="http://schemas.microsoft.com/office/drawing/2014/main" id="{34DD53C4-C4A2-D715-BBDA-5556BFB386C5}"/>
                </a:ext>
              </a:extLst>
            </p:cNvPr>
            <p:cNvSpPr/>
            <p:nvPr/>
          </p:nvSpPr>
          <p:spPr>
            <a:xfrm>
              <a:off x="6096000" y="476479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Hexagon 1072">
              <a:extLst>
                <a:ext uri="{FF2B5EF4-FFF2-40B4-BE49-F238E27FC236}">
                  <a16:creationId xmlns:a16="http://schemas.microsoft.com/office/drawing/2014/main" id="{6C867DEF-BB8D-A29B-2FC8-0D89B005AA3A}"/>
                </a:ext>
              </a:extLst>
            </p:cNvPr>
            <p:cNvSpPr/>
            <p:nvPr/>
          </p:nvSpPr>
          <p:spPr>
            <a:xfrm>
              <a:off x="7115765" y="63894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Hexagon 1073">
              <a:extLst>
                <a:ext uri="{FF2B5EF4-FFF2-40B4-BE49-F238E27FC236}">
                  <a16:creationId xmlns:a16="http://schemas.microsoft.com/office/drawing/2014/main" id="{D0374F1C-3C59-696E-2310-0AE927ECB036}"/>
                </a:ext>
              </a:extLst>
            </p:cNvPr>
            <p:cNvSpPr/>
            <p:nvPr/>
          </p:nvSpPr>
          <p:spPr>
            <a:xfrm>
              <a:off x="11949711" y="597547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5" name="Hexagon 1074">
              <a:extLst>
                <a:ext uri="{FF2B5EF4-FFF2-40B4-BE49-F238E27FC236}">
                  <a16:creationId xmlns:a16="http://schemas.microsoft.com/office/drawing/2014/main" id="{74FEFEA0-5F8E-A4FC-BA5B-9C65B023F44D}"/>
                </a:ext>
              </a:extLst>
            </p:cNvPr>
            <p:cNvSpPr/>
            <p:nvPr/>
          </p:nvSpPr>
          <p:spPr>
            <a:xfrm>
              <a:off x="10992948" y="650281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Hexagon 1075">
              <a:extLst>
                <a:ext uri="{FF2B5EF4-FFF2-40B4-BE49-F238E27FC236}">
                  <a16:creationId xmlns:a16="http://schemas.microsoft.com/office/drawing/2014/main" id="{AF1E69BB-E78D-1CBF-B570-79E32FE1BDE6}"/>
                </a:ext>
              </a:extLst>
            </p:cNvPr>
            <p:cNvSpPr/>
            <p:nvPr/>
          </p:nvSpPr>
          <p:spPr>
            <a:xfrm>
              <a:off x="10987378" y="755130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Hexagon 1076">
              <a:extLst>
                <a:ext uri="{FF2B5EF4-FFF2-40B4-BE49-F238E27FC236}">
                  <a16:creationId xmlns:a16="http://schemas.microsoft.com/office/drawing/2014/main" id="{D4E52C98-883B-8543-E822-A6F555355415}"/>
                </a:ext>
              </a:extLst>
            </p:cNvPr>
            <p:cNvSpPr/>
            <p:nvPr/>
          </p:nvSpPr>
          <p:spPr>
            <a:xfrm>
              <a:off x="6131968" y="365661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Hexagon 1077">
              <a:extLst>
                <a:ext uri="{FF2B5EF4-FFF2-40B4-BE49-F238E27FC236}">
                  <a16:creationId xmlns:a16="http://schemas.microsoft.com/office/drawing/2014/main" id="{F78477DB-3DE8-77DF-C221-7BF1A022E52E}"/>
                </a:ext>
              </a:extLst>
            </p:cNvPr>
            <p:cNvSpPr/>
            <p:nvPr/>
          </p:nvSpPr>
          <p:spPr>
            <a:xfrm>
              <a:off x="9065214" y="6469319"/>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Hexagon 1078">
              <a:extLst>
                <a:ext uri="{FF2B5EF4-FFF2-40B4-BE49-F238E27FC236}">
                  <a16:creationId xmlns:a16="http://schemas.microsoft.com/office/drawing/2014/main" id="{9EA79C7F-95EB-9644-C150-3068AAE6B7DB}"/>
                </a:ext>
              </a:extLst>
            </p:cNvPr>
            <p:cNvSpPr/>
            <p:nvPr/>
          </p:nvSpPr>
          <p:spPr>
            <a:xfrm>
              <a:off x="7113489" y="748268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Hexagon 1079">
              <a:extLst>
                <a:ext uri="{FF2B5EF4-FFF2-40B4-BE49-F238E27FC236}">
                  <a16:creationId xmlns:a16="http://schemas.microsoft.com/office/drawing/2014/main" id="{F2F05360-5B25-017E-7B3F-FB1C623B2473}"/>
                </a:ext>
              </a:extLst>
            </p:cNvPr>
            <p:cNvSpPr/>
            <p:nvPr/>
          </p:nvSpPr>
          <p:spPr>
            <a:xfrm>
              <a:off x="8077723" y="8063375"/>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1" name="Hexagon 1080">
              <a:extLst>
                <a:ext uri="{FF2B5EF4-FFF2-40B4-BE49-F238E27FC236}">
                  <a16:creationId xmlns:a16="http://schemas.microsoft.com/office/drawing/2014/main" id="{DF8D0732-0958-DE9A-D15E-189B7BE3BF14}"/>
                </a:ext>
              </a:extLst>
            </p:cNvPr>
            <p:cNvSpPr/>
            <p:nvPr/>
          </p:nvSpPr>
          <p:spPr>
            <a:xfrm>
              <a:off x="7115766" y="8620183"/>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Hexagon 1081">
              <a:extLst>
                <a:ext uri="{FF2B5EF4-FFF2-40B4-BE49-F238E27FC236}">
                  <a16:creationId xmlns:a16="http://schemas.microsoft.com/office/drawing/2014/main" id="{92E4D1E1-7CCE-F180-962D-FFAEF11418F1}"/>
                </a:ext>
              </a:extLst>
            </p:cNvPr>
            <p:cNvSpPr/>
            <p:nvPr/>
          </p:nvSpPr>
          <p:spPr>
            <a:xfrm>
              <a:off x="9075023" y="865809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Hexagon 1082">
              <a:extLst>
                <a:ext uri="{FF2B5EF4-FFF2-40B4-BE49-F238E27FC236}">
                  <a16:creationId xmlns:a16="http://schemas.microsoft.com/office/drawing/2014/main" id="{2123B026-0325-060A-3403-B3F6347FF8CE}"/>
                </a:ext>
              </a:extLst>
            </p:cNvPr>
            <p:cNvSpPr/>
            <p:nvPr/>
          </p:nvSpPr>
          <p:spPr>
            <a:xfrm>
              <a:off x="8110789" y="700276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4" name="Hexagon 1083">
              <a:extLst>
                <a:ext uri="{FF2B5EF4-FFF2-40B4-BE49-F238E27FC236}">
                  <a16:creationId xmlns:a16="http://schemas.microsoft.com/office/drawing/2014/main" id="{95A85E5D-5810-F1B5-CC72-8F955AFE9410}"/>
                </a:ext>
              </a:extLst>
            </p:cNvPr>
            <p:cNvSpPr/>
            <p:nvPr/>
          </p:nvSpPr>
          <p:spPr>
            <a:xfrm>
              <a:off x="9088730" y="754553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Hexagon 1084">
              <a:extLst>
                <a:ext uri="{FF2B5EF4-FFF2-40B4-BE49-F238E27FC236}">
                  <a16:creationId xmlns:a16="http://schemas.microsoft.com/office/drawing/2014/main" id="{DA500B3F-0D2A-D8DE-511A-5FE992C98775}"/>
                </a:ext>
              </a:extLst>
            </p:cNvPr>
            <p:cNvSpPr/>
            <p:nvPr/>
          </p:nvSpPr>
          <p:spPr>
            <a:xfrm>
              <a:off x="10035983" y="7016367"/>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Hexagon 1085">
              <a:extLst>
                <a:ext uri="{FF2B5EF4-FFF2-40B4-BE49-F238E27FC236}">
                  <a16:creationId xmlns:a16="http://schemas.microsoft.com/office/drawing/2014/main" id="{C7E5A742-A699-778D-D9CF-0425DBF17E33}"/>
                </a:ext>
              </a:extLst>
            </p:cNvPr>
            <p:cNvSpPr/>
            <p:nvPr/>
          </p:nvSpPr>
          <p:spPr>
            <a:xfrm>
              <a:off x="12028694" y="7048042"/>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Hexagon 1086">
              <a:extLst>
                <a:ext uri="{FF2B5EF4-FFF2-40B4-BE49-F238E27FC236}">
                  <a16:creationId xmlns:a16="http://schemas.microsoft.com/office/drawing/2014/main" id="{940601FF-F226-53DE-7275-213AAD4D1942}"/>
                </a:ext>
              </a:extLst>
            </p:cNvPr>
            <p:cNvSpPr/>
            <p:nvPr/>
          </p:nvSpPr>
          <p:spPr>
            <a:xfrm>
              <a:off x="10072323"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Hexagon 1087">
              <a:extLst>
                <a:ext uri="{FF2B5EF4-FFF2-40B4-BE49-F238E27FC236}">
                  <a16:creationId xmlns:a16="http://schemas.microsoft.com/office/drawing/2014/main" id="{65223220-8CC6-1009-131E-00A911993203}"/>
                </a:ext>
              </a:extLst>
            </p:cNvPr>
            <p:cNvSpPr/>
            <p:nvPr/>
          </p:nvSpPr>
          <p:spPr>
            <a:xfrm>
              <a:off x="8107408" y="918943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Hexagon 1088">
              <a:extLst>
                <a:ext uri="{FF2B5EF4-FFF2-40B4-BE49-F238E27FC236}">
                  <a16:creationId xmlns:a16="http://schemas.microsoft.com/office/drawing/2014/main" id="{0F7BFBB8-57A2-32E2-3891-78887BB662A6}"/>
                </a:ext>
              </a:extLst>
            </p:cNvPr>
            <p:cNvSpPr/>
            <p:nvPr/>
          </p:nvSpPr>
          <p:spPr>
            <a:xfrm>
              <a:off x="12118252" y="8153241"/>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Hexagon 1089">
              <a:extLst>
                <a:ext uri="{FF2B5EF4-FFF2-40B4-BE49-F238E27FC236}">
                  <a16:creationId xmlns:a16="http://schemas.microsoft.com/office/drawing/2014/main" id="{5BADB112-C43B-8BE5-94EF-0D4B3FF12BA7}"/>
                </a:ext>
              </a:extLst>
            </p:cNvPr>
            <p:cNvSpPr/>
            <p:nvPr/>
          </p:nvSpPr>
          <p:spPr>
            <a:xfrm>
              <a:off x="10078463" y="9233086"/>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Hexagon 1090">
              <a:extLst>
                <a:ext uri="{FF2B5EF4-FFF2-40B4-BE49-F238E27FC236}">
                  <a16:creationId xmlns:a16="http://schemas.microsoft.com/office/drawing/2014/main" id="{2256487C-C143-C237-F85B-C421C087B766}"/>
                </a:ext>
              </a:extLst>
            </p:cNvPr>
            <p:cNvSpPr/>
            <p:nvPr/>
          </p:nvSpPr>
          <p:spPr>
            <a:xfrm>
              <a:off x="9046626" y="976442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2" name="Hexagon 1091">
              <a:extLst>
                <a:ext uri="{FF2B5EF4-FFF2-40B4-BE49-F238E27FC236}">
                  <a16:creationId xmlns:a16="http://schemas.microsoft.com/office/drawing/2014/main" id="{F55116D0-FF34-9EAF-7D91-68C462CA8436}"/>
                </a:ext>
              </a:extLst>
            </p:cNvPr>
            <p:cNvSpPr/>
            <p:nvPr/>
          </p:nvSpPr>
          <p:spPr>
            <a:xfrm>
              <a:off x="11109954" y="8680944"/>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Hexagon 1092">
              <a:extLst>
                <a:ext uri="{FF2B5EF4-FFF2-40B4-BE49-F238E27FC236}">
                  <a16:creationId xmlns:a16="http://schemas.microsoft.com/office/drawing/2014/main" id="{B3F3BC3D-D4DF-59A8-81DF-68ED1E1BF720}"/>
                </a:ext>
              </a:extLst>
            </p:cNvPr>
            <p:cNvSpPr/>
            <p:nvPr/>
          </p:nvSpPr>
          <p:spPr>
            <a:xfrm>
              <a:off x="6096000" y="5858040"/>
              <a:ext cx="1160207" cy="100289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6" descr="Robot arm - Free technology icons">
            <a:extLst>
              <a:ext uri="{FF2B5EF4-FFF2-40B4-BE49-F238E27FC236}">
                <a16:creationId xmlns:a16="http://schemas.microsoft.com/office/drawing/2014/main" id="{94F3C805-8092-B94A-512C-77C406A02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77" y="204044"/>
            <a:ext cx="1089891" cy="108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30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1D6002-E55F-8000-A5E1-C26D8AD43C68}"/>
              </a:ext>
            </a:extLst>
          </p:cNvPr>
          <p:cNvSpPr/>
          <p:nvPr/>
        </p:nvSpPr>
        <p:spPr>
          <a:xfrm>
            <a:off x="0" y="-23603"/>
            <a:ext cx="12192000"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C02DEA35-7B91-1FE8-5611-3F1251503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2604" y="5608079"/>
            <a:ext cx="1659968" cy="1659968"/>
          </a:xfrm>
          <a:prstGeom prst="rect">
            <a:avLst/>
          </a:prstGeom>
        </p:spPr>
      </p:pic>
      <p:sp>
        <p:nvSpPr>
          <p:cNvPr id="28" name="TextBox 27">
            <a:extLst>
              <a:ext uri="{FF2B5EF4-FFF2-40B4-BE49-F238E27FC236}">
                <a16:creationId xmlns:a16="http://schemas.microsoft.com/office/drawing/2014/main" id="{0C2414D8-201B-90FE-C2CD-EC6A570D3C77}"/>
              </a:ext>
            </a:extLst>
          </p:cNvPr>
          <p:cNvSpPr txBox="1"/>
          <p:nvPr/>
        </p:nvSpPr>
        <p:spPr>
          <a:xfrm>
            <a:off x="1229032" y="3171148"/>
            <a:ext cx="1809136" cy="584775"/>
          </a:xfrm>
          <a:prstGeom prst="rect">
            <a:avLst/>
          </a:prstGeom>
          <a:noFill/>
        </p:spPr>
        <p:txBody>
          <a:bodyPr wrap="square" rtlCol="0">
            <a:spAutoFit/>
          </a:bodyPr>
          <a:lstStyle/>
          <a:p>
            <a:r>
              <a:rPr lang="en-US" sz="3200" b="1" dirty="0">
                <a:solidFill>
                  <a:srgbClr val="002060"/>
                </a:solidFill>
              </a:rPr>
              <a:t>AGENDA</a:t>
            </a:r>
          </a:p>
        </p:txBody>
      </p:sp>
      <p:cxnSp>
        <p:nvCxnSpPr>
          <p:cNvPr id="29" name="Straight Connector 28">
            <a:extLst>
              <a:ext uri="{FF2B5EF4-FFF2-40B4-BE49-F238E27FC236}">
                <a16:creationId xmlns:a16="http://schemas.microsoft.com/office/drawing/2014/main" id="{AF425787-8570-438D-4165-FF1F0E7B1844}"/>
              </a:ext>
            </a:extLst>
          </p:cNvPr>
          <p:cNvCxnSpPr>
            <a:cxnSpLocks/>
          </p:cNvCxnSpPr>
          <p:nvPr/>
        </p:nvCxnSpPr>
        <p:spPr>
          <a:xfrm>
            <a:off x="3089261" y="2960914"/>
            <a:ext cx="0" cy="93617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CB120263-F578-3D17-5DB0-2936083C0782}"/>
              </a:ext>
            </a:extLst>
          </p:cNvPr>
          <p:cNvSpPr/>
          <p:nvPr/>
        </p:nvSpPr>
        <p:spPr>
          <a:xfrm>
            <a:off x="6597445" y="57027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grpSp>
        <p:nvGrpSpPr>
          <p:cNvPr id="31" name="Group 30">
            <a:extLst>
              <a:ext uri="{FF2B5EF4-FFF2-40B4-BE49-F238E27FC236}">
                <a16:creationId xmlns:a16="http://schemas.microsoft.com/office/drawing/2014/main" id="{B3F6C9EA-62C0-DEF6-C5C3-BE2A87A855CE}"/>
              </a:ext>
            </a:extLst>
          </p:cNvPr>
          <p:cNvGrpSpPr/>
          <p:nvPr/>
        </p:nvGrpSpPr>
        <p:grpSpPr>
          <a:xfrm>
            <a:off x="6597445" y="1258530"/>
            <a:ext cx="678426" cy="1238864"/>
            <a:chOff x="6597445" y="1258530"/>
            <a:chExt cx="678426" cy="1238864"/>
          </a:xfrm>
          <a:solidFill>
            <a:srgbClr val="002060"/>
          </a:solidFill>
        </p:grpSpPr>
        <p:sp>
          <p:nvSpPr>
            <p:cNvPr id="32" name="Flowchart: Connector 31">
              <a:extLst>
                <a:ext uri="{FF2B5EF4-FFF2-40B4-BE49-F238E27FC236}">
                  <a16:creationId xmlns:a16="http://schemas.microsoft.com/office/drawing/2014/main" id="{AAD92663-7398-3697-D628-BEE25FB36AD3}"/>
                </a:ext>
              </a:extLst>
            </p:cNvPr>
            <p:cNvSpPr/>
            <p:nvPr/>
          </p:nvSpPr>
          <p:spPr>
            <a:xfrm>
              <a:off x="6597445" y="1809135"/>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02</a:t>
              </a:r>
              <a:endParaRPr lang="en-US" dirty="0"/>
            </a:p>
          </p:txBody>
        </p:sp>
        <p:cxnSp>
          <p:nvCxnSpPr>
            <p:cNvPr id="33" name="Straight Connector 32">
              <a:extLst>
                <a:ext uri="{FF2B5EF4-FFF2-40B4-BE49-F238E27FC236}">
                  <a16:creationId xmlns:a16="http://schemas.microsoft.com/office/drawing/2014/main" id="{EA98D460-EC69-2871-01F4-3843DF20939F}"/>
                </a:ext>
              </a:extLst>
            </p:cNvPr>
            <p:cNvCxnSpPr>
              <a:cxnSpLocks/>
              <a:stCxn id="30" idx="4"/>
              <a:endCxn id="32" idx="0"/>
            </p:cNvCxnSpPr>
            <p:nvPr/>
          </p:nvCxnSpPr>
          <p:spPr>
            <a:xfrm>
              <a:off x="6936658" y="1258530"/>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EF9BA72-52A7-7FA0-980E-DDF52C9411C3}"/>
              </a:ext>
            </a:extLst>
          </p:cNvPr>
          <p:cNvGrpSpPr/>
          <p:nvPr/>
        </p:nvGrpSpPr>
        <p:grpSpPr>
          <a:xfrm>
            <a:off x="6597445" y="2497394"/>
            <a:ext cx="678426" cy="1238864"/>
            <a:chOff x="6597445" y="2497394"/>
            <a:chExt cx="678426" cy="1238864"/>
          </a:xfrm>
          <a:solidFill>
            <a:srgbClr val="002060"/>
          </a:solidFill>
        </p:grpSpPr>
        <p:sp>
          <p:nvSpPr>
            <p:cNvPr id="35" name="Flowchart: Connector 34">
              <a:extLst>
                <a:ext uri="{FF2B5EF4-FFF2-40B4-BE49-F238E27FC236}">
                  <a16:creationId xmlns:a16="http://schemas.microsoft.com/office/drawing/2014/main" id="{95750D44-495B-E2DE-F377-14C9D70E07FA}"/>
                </a:ext>
              </a:extLst>
            </p:cNvPr>
            <p:cNvSpPr/>
            <p:nvPr/>
          </p:nvSpPr>
          <p:spPr>
            <a:xfrm>
              <a:off x="6597445" y="3047999"/>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03</a:t>
              </a:r>
              <a:endParaRPr lang="en-US" dirty="0"/>
            </a:p>
          </p:txBody>
        </p:sp>
        <p:cxnSp>
          <p:nvCxnSpPr>
            <p:cNvPr id="36" name="Straight Connector 35">
              <a:extLst>
                <a:ext uri="{FF2B5EF4-FFF2-40B4-BE49-F238E27FC236}">
                  <a16:creationId xmlns:a16="http://schemas.microsoft.com/office/drawing/2014/main" id="{C7CE1B21-FF5E-41A9-87A9-3099C2FCAC60}"/>
                </a:ext>
              </a:extLst>
            </p:cNvPr>
            <p:cNvCxnSpPr>
              <a:cxnSpLocks/>
              <a:stCxn id="32" idx="4"/>
              <a:endCxn id="35" idx="0"/>
            </p:cNvCxnSpPr>
            <p:nvPr/>
          </p:nvCxnSpPr>
          <p:spPr>
            <a:xfrm>
              <a:off x="6936658" y="2497394"/>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68F29AD-0FD9-76C0-025F-6B2D68CB4286}"/>
              </a:ext>
            </a:extLst>
          </p:cNvPr>
          <p:cNvGrpSpPr/>
          <p:nvPr/>
        </p:nvGrpSpPr>
        <p:grpSpPr>
          <a:xfrm>
            <a:off x="6597445" y="3736258"/>
            <a:ext cx="678426" cy="1238864"/>
            <a:chOff x="6597445" y="3736258"/>
            <a:chExt cx="678426" cy="1238864"/>
          </a:xfrm>
          <a:solidFill>
            <a:srgbClr val="002060"/>
          </a:solidFill>
        </p:grpSpPr>
        <p:sp>
          <p:nvSpPr>
            <p:cNvPr id="38" name="Flowchart: Connector 37">
              <a:extLst>
                <a:ext uri="{FF2B5EF4-FFF2-40B4-BE49-F238E27FC236}">
                  <a16:creationId xmlns:a16="http://schemas.microsoft.com/office/drawing/2014/main" id="{10146A44-421B-796A-9EF8-B8B3BEB32E5E}"/>
                </a:ext>
              </a:extLst>
            </p:cNvPr>
            <p:cNvSpPr/>
            <p:nvPr/>
          </p:nvSpPr>
          <p:spPr>
            <a:xfrm>
              <a:off x="6597445" y="4286863"/>
              <a:ext cx="678426" cy="688259"/>
            </a:xfrm>
            <a:prstGeom prst="flowChartConnector">
              <a:avLst/>
            </a:prstGeom>
            <a:gr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04</a:t>
              </a:r>
              <a:endParaRPr lang="en-US" dirty="0"/>
            </a:p>
          </p:txBody>
        </p:sp>
        <p:cxnSp>
          <p:nvCxnSpPr>
            <p:cNvPr id="39" name="Straight Connector 38">
              <a:extLst>
                <a:ext uri="{FF2B5EF4-FFF2-40B4-BE49-F238E27FC236}">
                  <a16:creationId xmlns:a16="http://schemas.microsoft.com/office/drawing/2014/main" id="{EC059BB4-8352-D50D-048E-732AC1B0ADAC}"/>
                </a:ext>
              </a:extLst>
            </p:cNvPr>
            <p:cNvCxnSpPr>
              <a:cxnSpLocks/>
              <a:stCxn id="35" idx="4"/>
              <a:endCxn id="38" idx="0"/>
            </p:cNvCxnSpPr>
            <p:nvPr/>
          </p:nvCxnSpPr>
          <p:spPr>
            <a:xfrm>
              <a:off x="6936658" y="3736258"/>
              <a:ext cx="0" cy="55060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D60608EE-80E1-2B32-B5D6-270A38D6D110}"/>
              </a:ext>
            </a:extLst>
          </p:cNvPr>
          <p:cNvSpPr/>
          <p:nvPr/>
        </p:nvSpPr>
        <p:spPr>
          <a:xfrm>
            <a:off x="1229032" y="3136612"/>
            <a:ext cx="1607749" cy="584775"/>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9EF4C04-36C5-1092-6787-AB7D3DBB1BD5}"/>
              </a:ext>
            </a:extLst>
          </p:cNvPr>
          <p:cNvSpPr txBox="1"/>
          <p:nvPr/>
        </p:nvSpPr>
        <p:spPr>
          <a:xfrm>
            <a:off x="7335743" y="1963023"/>
            <a:ext cx="2751275" cy="400110"/>
          </a:xfrm>
          <a:prstGeom prst="rect">
            <a:avLst/>
          </a:prstGeom>
          <a:noFill/>
        </p:spPr>
        <p:txBody>
          <a:bodyPr wrap="square" rtlCol="0">
            <a:spAutoFit/>
          </a:bodyPr>
          <a:lstStyle/>
          <a:p>
            <a:r>
              <a:rPr lang="en-US" sz="2000" b="1" dirty="0">
                <a:solidFill>
                  <a:srgbClr val="002060"/>
                </a:solidFill>
              </a:rPr>
              <a:t>SLAM</a:t>
            </a:r>
          </a:p>
        </p:txBody>
      </p:sp>
      <p:sp>
        <p:nvSpPr>
          <p:cNvPr id="6" name="TextBox 5">
            <a:extLst>
              <a:ext uri="{FF2B5EF4-FFF2-40B4-BE49-F238E27FC236}">
                <a16:creationId xmlns:a16="http://schemas.microsoft.com/office/drawing/2014/main" id="{46DD0FF8-E485-1260-4827-88C94D7F1790}"/>
              </a:ext>
            </a:extLst>
          </p:cNvPr>
          <p:cNvSpPr txBox="1"/>
          <p:nvPr/>
        </p:nvSpPr>
        <p:spPr>
          <a:xfrm>
            <a:off x="7316075" y="4539768"/>
            <a:ext cx="2871020" cy="400110"/>
          </a:xfrm>
          <a:prstGeom prst="rect">
            <a:avLst/>
          </a:prstGeom>
          <a:noFill/>
        </p:spPr>
        <p:txBody>
          <a:bodyPr wrap="square" rtlCol="0">
            <a:spAutoFit/>
          </a:bodyPr>
          <a:lstStyle/>
          <a:p>
            <a:r>
              <a:rPr lang="en-US" sz="2000" b="1" dirty="0">
                <a:solidFill>
                  <a:srgbClr val="002060"/>
                </a:solidFill>
              </a:rPr>
              <a:t>Simulation</a:t>
            </a:r>
          </a:p>
        </p:txBody>
      </p:sp>
      <p:sp>
        <p:nvSpPr>
          <p:cNvPr id="7" name="TextBox 6">
            <a:extLst>
              <a:ext uri="{FF2B5EF4-FFF2-40B4-BE49-F238E27FC236}">
                <a16:creationId xmlns:a16="http://schemas.microsoft.com/office/drawing/2014/main" id="{E2A7C1CC-980A-0951-147C-D626802BB4F5}"/>
              </a:ext>
            </a:extLst>
          </p:cNvPr>
          <p:cNvSpPr txBox="1"/>
          <p:nvPr/>
        </p:nvSpPr>
        <p:spPr>
          <a:xfrm>
            <a:off x="7275871" y="705428"/>
            <a:ext cx="2871020" cy="400110"/>
          </a:xfrm>
          <a:prstGeom prst="rect">
            <a:avLst/>
          </a:prstGeom>
          <a:noFill/>
        </p:spPr>
        <p:txBody>
          <a:bodyPr wrap="square" rtlCol="0">
            <a:spAutoFit/>
          </a:bodyPr>
          <a:lstStyle/>
          <a:p>
            <a:r>
              <a:rPr lang="en-US" sz="2000" b="1" dirty="0">
                <a:solidFill>
                  <a:srgbClr val="002060"/>
                </a:solidFill>
              </a:rPr>
              <a:t>Importance of mapping</a:t>
            </a:r>
          </a:p>
        </p:txBody>
      </p:sp>
      <p:sp>
        <p:nvSpPr>
          <p:cNvPr id="9" name="TextBox 8">
            <a:extLst>
              <a:ext uri="{FF2B5EF4-FFF2-40B4-BE49-F238E27FC236}">
                <a16:creationId xmlns:a16="http://schemas.microsoft.com/office/drawing/2014/main" id="{89248D88-6701-3466-F836-111514D00BD6}"/>
              </a:ext>
            </a:extLst>
          </p:cNvPr>
          <p:cNvSpPr txBox="1"/>
          <p:nvPr/>
        </p:nvSpPr>
        <p:spPr>
          <a:xfrm>
            <a:off x="7335743" y="3136612"/>
            <a:ext cx="2871020" cy="400110"/>
          </a:xfrm>
          <a:prstGeom prst="rect">
            <a:avLst/>
          </a:prstGeom>
          <a:noFill/>
        </p:spPr>
        <p:txBody>
          <a:bodyPr wrap="square" rtlCol="0">
            <a:spAutoFit/>
          </a:bodyPr>
          <a:lstStyle/>
          <a:p>
            <a:r>
              <a:rPr lang="en-US" sz="2000" b="1" dirty="0">
                <a:solidFill>
                  <a:srgbClr val="002060"/>
                </a:solidFill>
              </a:rPr>
              <a:t> Building a Map</a:t>
            </a:r>
          </a:p>
        </p:txBody>
      </p:sp>
    </p:spTree>
    <p:extLst>
      <p:ext uri="{BB962C8B-B14F-4D97-AF65-F5344CB8AC3E}">
        <p14:creationId xmlns:p14="http://schemas.microsoft.com/office/powerpoint/2010/main" val="219316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grpId="0" nodeType="clickEffect">
                                  <p:stCondLst>
                                    <p:cond delay="0"/>
                                  </p:stCondLst>
                                  <p:childTnLst>
                                    <p:anim calcmode="lin" valueType="num">
                                      <p:cBhvr>
                                        <p:cTn id="6" dur="750"/>
                                        <p:tgtEl>
                                          <p:spTgt spid="48"/>
                                        </p:tgtEl>
                                        <p:attrNameLst>
                                          <p:attrName>ppt_x</p:attrName>
                                        </p:attrNameLst>
                                      </p:cBhvr>
                                      <p:tavLst>
                                        <p:tav tm="0">
                                          <p:val>
                                            <p:strVal val="ppt_x"/>
                                          </p:val>
                                        </p:tav>
                                        <p:tav tm="100000">
                                          <p:val>
                                            <p:strVal val="ppt_x-ppt_w/2"/>
                                          </p:val>
                                        </p:tav>
                                      </p:tavLst>
                                    </p:anim>
                                    <p:anim calcmode="lin" valueType="num">
                                      <p:cBhvr>
                                        <p:cTn id="7" dur="750"/>
                                        <p:tgtEl>
                                          <p:spTgt spid="48"/>
                                        </p:tgtEl>
                                        <p:attrNameLst>
                                          <p:attrName>ppt_y</p:attrName>
                                        </p:attrNameLst>
                                      </p:cBhvr>
                                      <p:tavLst>
                                        <p:tav tm="0">
                                          <p:val>
                                            <p:strVal val="ppt_y"/>
                                          </p:val>
                                        </p:tav>
                                        <p:tav tm="100000">
                                          <p:val>
                                            <p:strVal val="ppt_y"/>
                                          </p:val>
                                        </p:tav>
                                      </p:tavLst>
                                    </p:anim>
                                    <p:anim calcmode="lin" valueType="num">
                                      <p:cBhvr>
                                        <p:cTn id="8" dur="750"/>
                                        <p:tgtEl>
                                          <p:spTgt spid="48"/>
                                        </p:tgtEl>
                                        <p:attrNameLst>
                                          <p:attrName>ppt_w</p:attrName>
                                        </p:attrNameLst>
                                      </p:cBhvr>
                                      <p:tavLst>
                                        <p:tav tm="0">
                                          <p:val>
                                            <p:strVal val="ppt_w"/>
                                          </p:val>
                                        </p:tav>
                                        <p:tav tm="100000">
                                          <p:val>
                                            <p:fltVal val="0"/>
                                          </p:val>
                                        </p:tav>
                                      </p:tavLst>
                                    </p:anim>
                                    <p:anim calcmode="lin" valueType="num">
                                      <p:cBhvr>
                                        <p:cTn id="9" dur="750"/>
                                        <p:tgtEl>
                                          <p:spTgt spid="48"/>
                                        </p:tgtEl>
                                        <p:attrNameLst>
                                          <p:attrName>ppt_h</p:attrName>
                                        </p:attrNameLst>
                                      </p:cBhvr>
                                      <p:tavLst>
                                        <p:tav tm="0">
                                          <p:val>
                                            <p:strVal val="ppt_h"/>
                                          </p:val>
                                        </p:tav>
                                        <p:tav tm="100000">
                                          <p:val>
                                            <p:strVal val="ppt_h"/>
                                          </p:val>
                                        </p:tav>
                                      </p:tavLst>
                                    </p:anim>
                                    <p:set>
                                      <p:cBhvr>
                                        <p:cTn id="10" dur="1" fill="hold">
                                          <p:stCondLst>
                                            <p:cond delay="749"/>
                                          </p:stCondLst>
                                        </p:cTn>
                                        <p:tgtEl>
                                          <p:spTgt spid="48"/>
                                        </p:tgtEl>
                                        <p:attrNameLst>
                                          <p:attrName>style.visibility</p:attrName>
                                        </p:attrNameLst>
                                      </p:cBhvr>
                                      <p:to>
                                        <p:strVal val="hidden"/>
                                      </p:to>
                                    </p:set>
                                  </p:childTnLst>
                                </p:cTn>
                              </p:par>
                              <p:par>
                                <p:cTn id="11" presetID="35" presetClass="path" presetSubtype="0" fill="hold" nodeType="withEffect">
                                  <p:stCondLst>
                                    <p:cond delay="0"/>
                                  </p:stCondLst>
                                  <p:childTnLst>
                                    <p:animMotion origin="layout" path="M 4.58333E-6 0 L -0.16316 -0.00509 " pathEditMode="relative" rAng="0" ptsTypes="AA">
                                      <p:cBhvr>
                                        <p:cTn id="12" dur="1000" fill="hold"/>
                                        <p:tgtEl>
                                          <p:spTgt spid="29"/>
                                        </p:tgtEl>
                                        <p:attrNameLst>
                                          <p:attrName>ppt_x</p:attrName>
                                          <p:attrName>ppt_y</p:attrName>
                                        </p:attrNameLst>
                                      </p:cBhvr>
                                      <p:rCtr x="-8164" y="-255"/>
                                    </p:animMotion>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8" grpId="0" animBg="1"/>
      <p:bldP spid="5" grpId="0"/>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7E964A-4AC1-37E2-6523-D48924FE99BF}"/>
              </a:ext>
            </a:extLst>
          </p:cNvPr>
          <p:cNvSpPr>
            <a:spLocks noGrp="1"/>
          </p:cNvSpPr>
          <p:nvPr>
            <p:ph type="ctrTitle"/>
          </p:nvPr>
        </p:nvSpPr>
        <p:spPr>
          <a:xfrm>
            <a:off x="1747458" y="763482"/>
            <a:ext cx="8061648" cy="916053"/>
          </a:xfrm>
        </p:spPr>
        <p:txBody>
          <a:bodyPr>
            <a:normAutofit/>
          </a:bodyPr>
          <a:lstStyle/>
          <a:p>
            <a:r>
              <a:rPr lang="en-US" dirty="0"/>
              <a:t>Mapping in ROS</a:t>
            </a:r>
          </a:p>
        </p:txBody>
      </p:sp>
      <p:sp>
        <p:nvSpPr>
          <p:cNvPr id="3" name="Subtitle 2">
            <a:extLst>
              <a:ext uri="{FF2B5EF4-FFF2-40B4-BE49-F238E27FC236}">
                <a16:creationId xmlns:a16="http://schemas.microsoft.com/office/drawing/2014/main" id="{BFB7C8BD-0EBB-27B5-D544-6F51A0E27705}"/>
              </a:ext>
            </a:extLst>
          </p:cNvPr>
          <p:cNvSpPr>
            <a:spLocks noGrp="1"/>
          </p:cNvSpPr>
          <p:nvPr>
            <p:ph type="subTitle" idx="1"/>
          </p:nvPr>
        </p:nvSpPr>
        <p:spPr>
          <a:xfrm>
            <a:off x="3337248" y="1894799"/>
            <a:ext cx="5517503" cy="671460"/>
          </a:xfrm>
        </p:spPr>
        <p:txBody>
          <a:bodyPr/>
          <a:lstStyle/>
          <a:p>
            <a:pPr algn="ctr"/>
            <a:r>
              <a:rPr lang="en-US" dirty="0"/>
              <a:t>Mapping and </a:t>
            </a:r>
            <a:r>
              <a:rPr lang="en-US" dirty="0" err="1"/>
              <a:t>gmapping</a:t>
            </a:r>
            <a:endParaRPr lang="en-US" dirty="0"/>
          </a:p>
        </p:txBody>
      </p:sp>
      <p:cxnSp>
        <p:nvCxnSpPr>
          <p:cNvPr id="7" name="Straight Connector 6">
            <a:extLst>
              <a:ext uri="{FF2B5EF4-FFF2-40B4-BE49-F238E27FC236}">
                <a16:creationId xmlns:a16="http://schemas.microsoft.com/office/drawing/2014/main" id="{B7EFB7C6-82EF-72F7-0E35-8A89B6E1967E}"/>
              </a:ext>
            </a:extLst>
          </p:cNvPr>
          <p:cNvCxnSpPr>
            <a:cxnSpLocks/>
          </p:cNvCxnSpPr>
          <p:nvPr/>
        </p:nvCxnSpPr>
        <p:spPr>
          <a:xfrm flipH="1">
            <a:off x="3337248" y="1784282"/>
            <a:ext cx="551750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2" name="Rectangle 1">
            <a:extLst>
              <a:ext uri="{FF2B5EF4-FFF2-40B4-BE49-F238E27FC236}">
                <a16:creationId xmlns:a16="http://schemas.microsoft.com/office/drawing/2014/main" id="{82158339-72C2-5D61-7403-42384DDBE6C8}"/>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3FF3D83-D55A-BE60-F2F3-41B82D21C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16761"/>
            <a:ext cx="1659968" cy="1659968"/>
          </a:xfrm>
          <a:prstGeom prst="rect">
            <a:avLst/>
          </a:prstGeom>
        </p:spPr>
      </p:pic>
      <p:pic>
        <p:nvPicPr>
          <p:cNvPr id="6" name="Picture 6" descr="Robot arm - Free technology icons">
            <a:extLst>
              <a:ext uri="{FF2B5EF4-FFF2-40B4-BE49-F238E27FC236}">
                <a16:creationId xmlns:a16="http://schemas.microsoft.com/office/drawing/2014/main" id="{E1FD9069-9186-462B-A6F7-C91237FB5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DAF2C4-9DE5-419E-0218-4B694845D2D2}"/>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9" name="TextBox 8">
            <a:extLst>
              <a:ext uri="{FF2B5EF4-FFF2-40B4-BE49-F238E27FC236}">
                <a16:creationId xmlns:a16="http://schemas.microsoft.com/office/drawing/2014/main" id="{0CF725B8-90EB-428D-6831-D3B95F9E7662}"/>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0" name="Graphic 9" descr="Receiver with solid fill">
            <a:extLst>
              <a:ext uri="{FF2B5EF4-FFF2-40B4-BE49-F238E27FC236}">
                <a16:creationId xmlns:a16="http://schemas.microsoft.com/office/drawing/2014/main" id="{F56F4A1C-909A-F022-D693-2BBE62838B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1" name="Picture 2" descr="Book - Internet Icon White PNG Transparent With Clear ...">
            <a:extLst>
              <a:ext uri="{FF2B5EF4-FFF2-40B4-BE49-F238E27FC236}">
                <a16:creationId xmlns:a16="http://schemas.microsoft.com/office/drawing/2014/main" id="{03B1C34E-BA84-1F10-1A6B-E37CC97B9A0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07182A-1694-1F88-DD8E-98A1F361BA96}"/>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Tree>
    <p:extLst>
      <p:ext uri="{BB962C8B-B14F-4D97-AF65-F5344CB8AC3E}">
        <p14:creationId xmlns:p14="http://schemas.microsoft.com/office/powerpoint/2010/main" val="2802750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22EF5AD-A809-F96C-5CDE-DB86456525DB}"/>
              </a:ext>
            </a:extLst>
          </p:cNvPr>
          <p:cNvSpPr txBox="1"/>
          <p:nvPr/>
        </p:nvSpPr>
        <p:spPr>
          <a:xfrm>
            <a:off x="749799" y="2108315"/>
            <a:ext cx="6235863" cy="3785652"/>
          </a:xfrm>
          <a:prstGeom prst="rect">
            <a:avLst/>
          </a:prstGeom>
          <a:noFill/>
        </p:spPr>
        <p:txBody>
          <a:bodyPr wrap="square">
            <a:spAutoFit/>
          </a:bodyPr>
          <a:lstStyle/>
          <a:p>
            <a:pPr marL="342900" indent="-342900">
              <a:buFont typeface="Arial" panose="020B0604020202020204" pitchFamily="34" charset="0"/>
              <a:buChar char="•"/>
            </a:pPr>
            <a:r>
              <a:rPr lang="en-US" sz="2400" dirty="0"/>
              <a:t>To accomplish a task, a robot should “understand” the environment from its sensor measurements. </a:t>
            </a:r>
          </a:p>
          <a:p>
            <a:pPr marL="342900" indent="-342900">
              <a:buFont typeface="Arial" panose="020B0604020202020204" pitchFamily="34" charset="0"/>
              <a:buChar char="•"/>
            </a:pPr>
            <a:r>
              <a:rPr lang="en-US" sz="2400" dirty="0"/>
              <a:t>Understanding: capturing the information at the right level of abstraction.  </a:t>
            </a:r>
          </a:p>
          <a:p>
            <a:pPr marL="342900" indent="-342900">
              <a:buFont typeface="Arial" panose="020B0604020202020204" pitchFamily="34" charset="0"/>
              <a:buChar char="•"/>
            </a:pPr>
            <a:r>
              <a:rPr lang="en-US" sz="2400" dirty="0"/>
              <a:t>An autonomously navigating robot should know </a:t>
            </a:r>
          </a:p>
          <a:p>
            <a:pPr marL="800100" lvl="1" indent="-342900">
              <a:buFont typeface="Arial" panose="020B0604020202020204" pitchFamily="34" charset="0"/>
              <a:buChar char="•"/>
            </a:pPr>
            <a:r>
              <a:rPr lang="en-US" sz="2400" dirty="0"/>
              <a:t>what the environment looks like</a:t>
            </a:r>
          </a:p>
          <a:p>
            <a:pPr marL="800100" lvl="1" indent="-342900">
              <a:buFont typeface="Arial" panose="020B0604020202020204" pitchFamily="34" charset="0"/>
              <a:buChar char="•"/>
            </a:pPr>
            <a:r>
              <a:rPr lang="en-US" sz="2400" dirty="0"/>
              <a:t>where it is in the environment </a:t>
            </a:r>
          </a:p>
          <a:p>
            <a:pPr marL="800100" lvl="1" indent="-342900">
              <a:buFont typeface="Arial" panose="020B0604020202020204" pitchFamily="34" charset="0"/>
              <a:buChar char="•"/>
            </a:pPr>
            <a:r>
              <a:rPr lang="en-US" sz="2400" dirty="0"/>
              <a:t>Have a static map to compare</a:t>
            </a:r>
          </a:p>
        </p:txBody>
      </p:sp>
      <p:sp>
        <p:nvSpPr>
          <p:cNvPr id="6" name="Flowchart: Connector 5">
            <a:extLst>
              <a:ext uri="{FF2B5EF4-FFF2-40B4-BE49-F238E27FC236}">
                <a16:creationId xmlns:a16="http://schemas.microsoft.com/office/drawing/2014/main" id="{5F3AA5FD-4845-9D01-F603-EFDCAEE38476}"/>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3" name="Rectangle 12">
            <a:extLst>
              <a:ext uri="{FF2B5EF4-FFF2-40B4-BE49-F238E27FC236}">
                <a16:creationId xmlns:a16="http://schemas.microsoft.com/office/drawing/2014/main" id="{ACF5A560-4AE7-22F3-33A3-82EE1F122840}"/>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E94DB0-E93F-511F-7917-937331336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7" name="Picture 6" descr="Robot arm - Free technology icons">
            <a:extLst>
              <a:ext uri="{FF2B5EF4-FFF2-40B4-BE49-F238E27FC236}">
                <a16:creationId xmlns:a16="http://schemas.microsoft.com/office/drawing/2014/main" id="{8DC2F2FE-B308-75AA-1063-485ED4BA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8AF70B-E335-54B7-2CE2-89AE15E23187}"/>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58C4669E-16BC-08CD-9DD6-BBB089F629D9}"/>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20" name="Graphic 19" descr="Receiver with solid fill">
            <a:extLst>
              <a:ext uri="{FF2B5EF4-FFF2-40B4-BE49-F238E27FC236}">
                <a16:creationId xmlns:a16="http://schemas.microsoft.com/office/drawing/2014/main" id="{D0492EB4-A445-BE4F-B4C6-B9FB5DB9A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22" name="Picture 2" descr="Book - Internet Icon White PNG Transparent With Clear ...">
            <a:extLst>
              <a:ext uri="{FF2B5EF4-FFF2-40B4-BE49-F238E27FC236}">
                <a16:creationId xmlns:a16="http://schemas.microsoft.com/office/drawing/2014/main" id="{19B30C47-232A-35F4-A16A-9F3AB7E3133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C73333E-BD63-D1E1-C703-68292D366575}"/>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pic>
        <p:nvPicPr>
          <p:cNvPr id="26" name="Picture 2">
            <a:extLst>
              <a:ext uri="{FF2B5EF4-FFF2-40B4-BE49-F238E27FC236}">
                <a16:creationId xmlns:a16="http://schemas.microsoft.com/office/drawing/2014/main" id="{AC5746E6-0B37-F44C-AC00-6E97B56DF4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000"/>
          <a:stretch/>
        </p:blipFill>
        <p:spPr bwMode="auto">
          <a:xfrm>
            <a:off x="8605156" y="3143217"/>
            <a:ext cx="3380185" cy="289968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2FA92E65-A850-11B5-51B2-DC7CADEADE6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0000"/>
          <a:stretch/>
        </p:blipFill>
        <p:spPr bwMode="auto">
          <a:xfrm>
            <a:off x="6335486" y="167543"/>
            <a:ext cx="3427589" cy="294034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D56874D-5EA4-BC77-5030-E1F6EBF872D6}"/>
              </a:ext>
            </a:extLst>
          </p:cNvPr>
          <p:cNvSpPr txBox="1"/>
          <p:nvPr/>
        </p:nvSpPr>
        <p:spPr>
          <a:xfrm>
            <a:off x="833606" y="232565"/>
            <a:ext cx="2871020" cy="400110"/>
          </a:xfrm>
          <a:prstGeom prst="rect">
            <a:avLst/>
          </a:prstGeom>
          <a:noFill/>
        </p:spPr>
        <p:txBody>
          <a:bodyPr wrap="square" rtlCol="0">
            <a:spAutoFit/>
          </a:bodyPr>
          <a:lstStyle/>
          <a:p>
            <a:r>
              <a:rPr lang="en-US" sz="2000" b="1" dirty="0">
                <a:solidFill>
                  <a:srgbClr val="002060"/>
                </a:solidFill>
              </a:rPr>
              <a:t>Importance of mapping</a:t>
            </a:r>
          </a:p>
        </p:txBody>
      </p:sp>
      <p:sp>
        <p:nvSpPr>
          <p:cNvPr id="2" name="TextBox 1">
            <a:extLst>
              <a:ext uri="{FF2B5EF4-FFF2-40B4-BE49-F238E27FC236}">
                <a16:creationId xmlns:a16="http://schemas.microsoft.com/office/drawing/2014/main" id="{DC80EB48-A9AF-89EA-0DE6-8379E5FE402B}"/>
              </a:ext>
            </a:extLst>
          </p:cNvPr>
          <p:cNvSpPr txBox="1"/>
          <p:nvPr/>
        </p:nvSpPr>
        <p:spPr>
          <a:xfrm>
            <a:off x="815025" y="1313753"/>
            <a:ext cx="9167707" cy="646331"/>
          </a:xfrm>
          <a:prstGeom prst="rect">
            <a:avLst/>
          </a:prstGeom>
          <a:noFill/>
        </p:spPr>
        <p:txBody>
          <a:bodyPr wrap="square">
            <a:spAutoFit/>
          </a:bodyPr>
          <a:lstStyle/>
          <a:p>
            <a:r>
              <a:rPr lang="en-US" sz="3600" b="1" dirty="0">
                <a:solidFill>
                  <a:srgbClr val="002060"/>
                </a:solidFill>
              </a:rPr>
              <a:t>Sense - Plan - Act</a:t>
            </a:r>
          </a:p>
        </p:txBody>
      </p:sp>
    </p:spTree>
    <p:extLst>
      <p:ext uri="{BB962C8B-B14F-4D97-AF65-F5344CB8AC3E}">
        <p14:creationId xmlns:p14="http://schemas.microsoft.com/office/powerpoint/2010/main" val="2226744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Importance of mapping</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lstStyle/>
          <a:p>
            <a:endParaRPr lang="en-US"/>
          </a:p>
        </p:txBody>
      </p:sp>
      <p:pic>
        <p:nvPicPr>
          <p:cNvPr id="16" name="Content Placeholder 4">
            <a:extLst>
              <a:ext uri="{FF2B5EF4-FFF2-40B4-BE49-F238E27FC236}">
                <a16:creationId xmlns:a16="http://schemas.microsoft.com/office/drawing/2014/main" id="{12DD0D47-7112-8E41-CA13-B5A3393AF4E6}"/>
              </a:ext>
            </a:extLst>
          </p:cNvPr>
          <p:cNvPicPr>
            <a:picLocks noGrp="1" noChangeAspect="1"/>
          </p:cNvPicPr>
          <p:nvPr>
            <p:ph idx="1"/>
          </p:nvPr>
        </p:nvPicPr>
        <p:blipFill rotWithShape="1">
          <a:blip r:embed="rId8"/>
          <a:srcRect l="5305" r="7138"/>
          <a:stretch/>
        </p:blipFill>
        <p:spPr>
          <a:xfrm>
            <a:off x="2249089" y="1950340"/>
            <a:ext cx="6176454" cy="3895273"/>
          </a:xfrm>
        </p:spPr>
      </p:pic>
    </p:spTree>
    <p:extLst>
      <p:ext uri="{BB962C8B-B14F-4D97-AF65-F5344CB8AC3E}">
        <p14:creationId xmlns:p14="http://schemas.microsoft.com/office/powerpoint/2010/main" val="134306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Importance of mapping</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normAutofit/>
          </a:bodyPr>
          <a:lstStyle/>
          <a:p>
            <a:r>
              <a:rPr lang="en-US" sz="3600" b="1" dirty="0">
                <a:solidFill>
                  <a:srgbClr val="002060"/>
                </a:solidFill>
                <a:latin typeface="+mn-lt"/>
                <a:ea typeface="+mn-ea"/>
                <a:cs typeface="+mn-cs"/>
              </a:rPr>
              <a:t>Mapping</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10515600" cy="3357110"/>
          </a:xfrm>
        </p:spPr>
        <p:txBody>
          <a:bodyPr/>
          <a:lstStyle/>
          <a:p>
            <a:r>
              <a:rPr lang="en-US" dirty="0"/>
              <a:t>Given a robot that has a perfect ego- estimate of the position, and a sequence of measurements, determine the map of the environment.  </a:t>
            </a:r>
          </a:p>
          <a:p>
            <a:r>
              <a:rPr lang="en-US" dirty="0"/>
              <a:t>A perfect estimate of the robot pose is usually not available.  </a:t>
            </a:r>
          </a:p>
          <a:p>
            <a:r>
              <a:rPr lang="en-US" dirty="0"/>
              <a:t>Instead we solve a more complex problem: Simultaneous Localization and Mapping (SLAM).</a:t>
            </a:r>
          </a:p>
        </p:txBody>
      </p:sp>
    </p:spTree>
    <p:extLst>
      <p:ext uri="{BB962C8B-B14F-4D97-AF65-F5344CB8AC3E}">
        <p14:creationId xmlns:p14="http://schemas.microsoft.com/office/powerpoint/2010/main" val="36962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8941D5-0040-4CD2-1A95-8FC7034D2705}"/>
              </a:ext>
            </a:extLst>
          </p:cNvPr>
          <p:cNvSpPr/>
          <p:nvPr/>
        </p:nvSpPr>
        <p:spPr>
          <a:xfrm>
            <a:off x="137652" y="88491"/>
            <a:ext cx="678426" cy="688259"/>
          </a:xfrm>
          <a:prstGeom prst="flowChartConnector">
            <a:avLst/>
          </a:prstGeom>
          <a:solidFill>
            <a:srgbClr val="00206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6" name="TextBox 5">
            <a:extLst>
              <a:ext uri="{FF2B5EF4-FFF2-40B4-BE49-F238E27FC236}">
                <a16:creationId xmlns:a16="http://schemas.microsoft.com/office/drawing/2014/main" id="{2D6EB961-8F71-0F2D-BC9B-7586D4430F93}"/>
              </a:ext>
            </a:extLst>
          </p:cNvPr>
          <p:cNvSpPr txBox="1"/>
          <p:nvPr/>
        </p:nvSpPr>
        <p:spPr>
          <a:xfrm>
            <a:off x="916156" y="232565"/>
            <a:ext cx="2871020" cy="400110"/>
          </a:xfrm>
          <a:prstGeom prst="rect">
            <a:avLst/>
          </a:prstGeom>
          <a:noFill/>
        </p:spPr>
        <p:txBody>
          <a:bodyPr wrap="square" rtlCol="0">
            <a:spAutoFit/>
          </a:bodyPr>
          <a:lstStyle/>
          <a:p>
            <a:r>
              <a:rPr lang="en-US" sz="2000" b="1" dirty="0">
                <a:solidFill>
                  <a:srgbClr val="002060"/>
                </a:solidFill>
              </a:rPr>
              <a:t>SLAM</a:t>
            </a:r>
          </a:p>
        </p:txBody>
      </p:sp>
      <p:sp>
        <p:nvSpPr>
          <p:cNvPr id="7" name="Rectangle 6">
            <a:extLst>
              <a:ext uri="{FF2B5EF4-FFF2-40B4-BE49-F238E27FC236}">
                <a16:creationId xmlns:a16="http://schemas.microsoft.com/office/drawing/2014/main" id="{FBC20AD3-C24E-8FEE-8068-660425E2604D}"/>
              </a:ext>
            </a:extLst>
          </p:cNvPr>
          <p:cNvSpPr/>
          <p:nvPr/>
        </p:nvSpPr>
        <p:spPr>
          <a:xfrm>
            <a:off x="0" y="6457890"/>
            <a:ext cx="12192000" cy="40011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CD92E1-C93B-9C6A-BF47-7E6E026B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209" y="5627906"/>
            <a:ext cx="1659968" cy="1659968"/>
          </a:xfrm>
          <a:prstGeom prst="rect">
            <a:avLst/>
          </a:prstGeom>
        </p:spPr>
      </p:pic>
      <p:pic>
        <p:nvPicPr>
          <p:cNvPr id="10" name="Picture 6" descr="Robot arm - Free technology icons">
            <a:extLst>
              <a:ext uri="{FF2B5EF4-FFF2-40B4-BE49-F238E27FC236}">
                <a16:creationId xmlns:a16="http://schemas.microsoft.com/office/drawing/2014/main" id="{2699BFD0-AEDA-0DE6-C62A-673C82C65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7309" y="131618"/>
            <a:ext cx="1089891" cy="1089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B9D0E7-5360-DA7C-49A8-75A1E66EA741}"/>
              </a:ext>
            </a:extLst>
          </p:cNvPr>
          <p:cNvSpPr txBox="1"/>
          <p:nvPr/>
        </p:nvSpPr>
        <p:spPr>
          <a:xfrm>
            <a:off x="1154487" y="6488668"/>
            <a:ext cx="1527980" cy="369332"/>
          </a:xfrm>
          <a:prstGeom prst="rect">
            <a:avLst/>
          </a:prstGeom>
          <a:noFill/>
        </p:spPr>
        <p:txBody>
          <a:bodyPr wrap="square" rtlCol="0">
            <a:spAutoFit/>
          </a:bodyPr>
          <a:lstStyle/>
          <a:p>
            <a:r>
              <a:rPr lang="en-US" dirty="0"/>
              <a:t>01285960031</a:t>
            </a:r>
          </a:p>
        </p:txBody>
      </p:sp>
      <p:sp>
        <p:nvSpPr>
          <p:cNvPr id="5" name="TextBox 4">
            <a:extLst>
              <a:ext uri="{FF2B5EF4-FFF2-40B4-BE49-F238E27FC236}">
                <a16:creationId xmlns:a16="http://schemas.microsoft.com/office/drawing/2014/main" id="{6DFBD2FC-D338-709E-074D-96251ECF0FE8}"/>
              </a:ext>
            </a:extLst>
          </p:cNvPr>
          <p:cNvSpPr txBox="1"/>
          <p:nvPr/>
        </p:nvSpPr>
        <p:spPr>
          <a:xfrm>
            <a:off x="2641982" y="6484702"/>
            <a:ext cx="1527980" cy="369332"/>
          </a:xfrm>
          <a:prstGeom prst="rect">
            <a:avLst/>
          </a:prstGeom>
          <a:noFill/>
        </p:spPr>
        <p:txBody>
          <a:bodyPr wrap="square" rtlCol="0">
            <a:spAutoFit/>
          </a:bodyPr>
          <a:lstStyle/>
          <a:p>
            <a:r>
              <a:rPr lang="en-US" dirty="0"/>
              <a:t>01285960031</a:t>
            </a:r>
          </a:p>
        </p:txBody>
      </p:sp>
      <p:pic>
        <p:nvPicPr>
          <p:cNvPr id="11" name="Graphic 10" descr="Receiver with solid fill">
            <a:extLst>
              <a:ext uri="{FF2B5EF4-FFF2-40B4-BE49-F238E27FC236}">
                <a16:creationId xmlns:a16="http://schemas.microsoft.com/office/drawing/2014/main" id="{C476500D-9F63-5A0C-7CC1-1D4444FC7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51" y="6446745"/>
            <a:ext cx="400110" cy="400110"/>
          </a:xfrm>
          <a:prstGeom prst="rect">
            <a:avLst/>
          </a:prstGeom>
        </p:spPr>
      </p:pic>
      <p:pic>
        <p:nvPicPr>
          <p:cNvPr id="12" name="Picture 2" descr="Book - Internet Icon White PNG Transparent With Clear ...">
            <a:extLst>
              <a:ext uri="{FF2B5EF4-FFF2-40B4-BE49-F238E27FC236}">
                <a16:creationId xmlns:a16="http://schemas.microsoft.com/office/drawing/2014/main" id="{C4B63ECC-BE56-818F-0865-B68403EA5E6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51905" y1="31665" x2="52857" y2="14319"/>
                        <a14:foregroundMark x1="52857" y1="14319" x2="43333" y2="11641"/>
                        <a14:foregroundMark x1="43333" y1="11641" x2="32024" y2="13620"/>
                        <a14:foregroundMark x1="32024" y1="13620" x2="23571" y2="19092"/>
                        <a14:foregroundMark x1="23571" y1="19092" x2="17024" y2="27823"/>
                        <a14:foregroundMark x1="14497" y1="48913" x2="13690" y2="55646"/>
                        <a14:foregroundMark x1="17024" y1="27823" x2="15648" y2="39307"/>
                        <a14:foregroundMark x1="13690" y1="55646" x2="17500" y2="73807"/>
                        <a14:foregroundMark x1="17500" y1="73807" x2="28810" y2="80675"/>
                        <a14:foregroundMark x1="28810" y1="80675" x2="41667" y2="83818"/>
                        <a14:backgroundMark x1="67619" y1="49127" x2="66071" y2="56228"/>
                        <a14:backgroundMark x1="17024" y1="48079" x2="15595" y2="45402"/>
                        <a14:backgroundMark x1="27857" y1="72992" x2="23571" y2="69034"/>
                        <a14:backgroundMark x1="16310" y1="45751" x2="15833" y2="42375"/>
                        <a14:backgroundMark x1="16429" y1="39464" x2="14405" y2="48894"/>
                        <a14:backgroundMark x1="15238" y1="49127" x2="15476" y2="48545"/>
                      </a14:backgroundRemoval>
                    </a14:imgEffect>
                  </a14:imgLayer>
                </a14:imgProps>
              </a:ext>
              <a:ext uri="{28A0092B-C50C-407E-A947-70E740481C1C}">
                <a14:useLocalDpi xmlns:a14="http://schemas.microsoft.com/office/drawing/2010/main" val="0"/>
              </a:ext>
            </a:extLst>
          </a:blip>
          <a:srcRect/>
          <a:stretch>
            <a:fillRect/>
          </a:stretch>
        </p:blipFill>
        <p:spPr bwMode="auto">
          <a:xfrm>
            <a:off x="5578228" y="6457890"/>
            <a:ext cx="400109" cy="4092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10DE2E-A9DF-D8C1-9C86-053993C7812F}"/>
              </a:ext>
            </a:extLst>
          </p:cNvPr>
          <p:cNvSpPr txBox="1"/>
          <p:nvPr/>
        </p:nvSpPr>
        <p:spPr>
          <a:xfrm>
            <a:off x="6184667" y="6493215"/>
            <a:ext cx="2529862" cy="369332"/>
          </a:xfrm>
          <a:prstGeom prst="rect">
            <a:avLst/>
          </a:prstGeom>
          <a:noFill/>
        </p:spPr>
        <p:txBody>
          <a:bodyPr wrap="square" rtlCol="0">
            <a:spAutoFit/>
          </a:bodyPr>
          <a:lstStyle/>
          <a:p>
            <a:r>
              <a:rPr lang="en-US" dirty="0"/>
              <a:t>www.roboticscorner.tech</a:t>
            </a:r>
          </a:p>
        </p:txBody>
      </p:sp>
      <p:sp>
        <p:nvSpPr>
          <p:cNvPr id="14" name="Title 1">
            <a:extLst>
              <a:ext uri="{FF2B5EF4-FFF2-40B4-BE49-F238E27FC236}">
                <a16:creationId xmlns:a16="http://schemas.microsoft.com/office/drawing/2014/main" id="{78FD031D-4993-659A-0800-B4DF6910BA72}"/>
              </a:ext>
            </a:extLst>
          </p:cNvPr>
          <p:cNvSpPr>
            <a:spLocks noGrp="1"/>
          </p:cNvSpPr>
          <p:nvPr>
            <p:ph type="title"/>
          </p:nvPr>
        </p:nvSpPr>
        <p:spPr>
          <a:xfrm>
            <a:off x="838200" y="1145358"/>
            <a:ext cx="10515600" cy="1022688"/>
          </a:xfrm>
        </p:spPr>
        <p:txBody>
          <a:bodyPr>
            <a:normAutofit/>
          </a:bodyPr>
          <a:lstStyle/>
          <a:p>
            <a:r>
              <a:rPr lang="en-US" sz="3600" b="1" dirty="0">
                <a:solidFill>
                  <a:srgbClr val="002060"/>
                </a:solidFill>
                <a:latin typeface="+mn-lt"/>
                <a:ea typeface="+mn-ea"/>
                <a:cs typeface="+mn-cs"/>
              </a:rPr>
              <a:t>SLAM</a:t>
            </a:r>
          </a:p>
        </p:txBody>
      </p:sp>
      <p:sp>
        <p:nvSpPr>
          <p:cNvPr id="15" name="Content Placeholder 2">
            <a:extLst>
              <a:ext uri="{FF2B5EF4-FFF2-40B4-BE49-F238E27FC236}">
                <a16:creationId xmlns:a16="http://schemas.microsoft.com/office/drawing/2014/main" id="{E09D225C-32FB-122C-73E9-F4489755E8FF}"/>
              </a:ext>
            </a:extLst>
          </p:cNvPr>
          <p:cNvSpPr>
            <a:spLocks noGrp="1"/>
          </p:cNvSpPr>
          <p:nvPr>
            <p:ph idx="1"/>
          </p:nvPr>
        </p:nvSpPr>
        <p:spPr>
          <a:xfrm>
            <a:off x="838200" y="2355532"/>
            <a:ext cx="10515600" cy="3357110"/>
          </a:xfrm>
        </p:spPr>
        <p:txBody>
          <a:bodyPr/>
          <a:lstStyle/>
          <a:p>
            <a:r>
              <a:rPr lang="en-US" dirty="0"/>
              <a:t>SLAM= Simultaneous Localization and Mapping  </a:t>
            </a:r>
          </a:p>
          <a:p>
            <a:r>
              <a:rPr lang="en-US" dirty="0"/>
              <a:t>Estimate:  </a:t>
            </a:r>
          </a:p>
          <a:p>
            <a:pPr lvl="1"/>
            <a:r>
              <a:rPr lang="en-US" dirty="0"/>
              <a:t>the map of the environment  </a:t>
            </a:r>
          </a:p>
          <a:p>
            <a:pPr lvl="1"/>
            <a:r>
              <a:rPr lang="en-US" dirty="0"/>
              <a:t>the trajectory of a moving device</a:t>
            </a:r>
          </a:p>
          <a:p>
            <a:pPr marL="457200" lvl="1" indent="0">
              <a:buNone/>
            </a:pPr>
            <a:r>
              <a:rPr lang="en-US" dirty="0"/>
              <a:t>using a sequence of sensor measurements.</a:t>
            </a:r>
          </a:p>
        </p:txBody>
      </p:sp>
    </p:spTree>
    <p:extLst>
      <p:ext uri="{BB962C8B-B14F-4D97-AF65-F5344CB8AC3E}">
        <p14:creationId xmlns:p14="http://schemas.microsoft.com/office/powerpoint/2010/main" val="45488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2671</TotalTime>
  <Words>991</Words>
  <Application>Microsoft Office PowerPoint</Application>
  <PresentationFormat>Widescreen</PresentationFormat>
  <Paragraphs>171</Paragraphs>
  <Slides>23</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Aldhabi</vt:lpstr>
      <vt:lpstr>Arial</vt:lpstr>
      <vt:lpstr>Arial Black</vt:lpstr>
      <vt:lpstr>Calibri</vt:lpstr>
      <vt:lpstr>Calibri Light</vt:lpstr>
      <vt:lpstr>Helvetica Neue</vt:lpstr>
      <vt:lpstr>Unica77</vt:lpstr>
      <vt:lpstr>Office Theme</vt:lpstr>
      <vt:lpstr>PowerPoint Presentation</vt:lpstr>
      <vt:lpstr>PowerPoint Presentation</vt:lpstr>
      <vt:lpstr>PowerPoint Presentation</vt:lpstr>
      <vt:lpstr>PowerPoint Presentation</vt:lpstr>
      <vt:lpstr>Mapping in ROS</vt:lpstr>
      <vt:lpstr>PowerPoint Presentation</vt:lpstr>
      <vt:lpstr>PowerPoint Presentation</vt:lpstr>
      <vt:lpstr>Mapping</vt:lpstr>
      <vt:lpstr>SLAM</vt:lpstr>
      <vt:lpstr>Building a Map</vt:lpstr>
      <vt:lpstr>Occupancy Grid Mapping </vt:lpstr>
      <vt:lpstr>gmapping</vt:lpstr>
      <vt:lpstr>PowerPoint Presentation</vt:lpstr>
      <vt:lpstr>RVIZ configuration</vt:lpstr>
      <vt:lpstr>PowerPoint Presentation</vt:lpstr>
      <vt:lpstr>Launch file</vt:lpstr>
      <vt:lpstr>PowerPoint Presentation</vt:lpstr>
      <vt:lpstr>Saving the map</vt:lpstr>
      <vt:lpstr>File structure</vt:lpstr>
      <vt:lpstr>PowerPoint Presentation</vt:lpstr>
      <vt:lpstr>Yaml file: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dc:title>
  <dc:creator>OMAR ABDO</dc:creator>
  <cp:lastModifiedBy>Mariam Hussien Ali Hussien</cp:lastModifiedBy>
  <cp:revision>14</cp:revision>
  <dcterms:created xsi:type="dcterms:W3CDTF">2024-02-10T12:21:26Z</dcterms:created>
  <dcterms:modified xsi:type="dcterms:W3CDTF">2024-09-03T11:39:41Z</dcterms:modified>
</cp:coreProperties>
</file>